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2.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3.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4.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5.xml" ContentType="application/inkml+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6.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9.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0.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24.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25.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26.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27.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28.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29.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30.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3"/>
  </p:notesMasterIdLst>
  <p:sldIdLst>
    <p:sldId id="257" r:id="rId5"/>
    <p:sldId id="258" r:id="rId6"/>
    <p:sldId id="259" r:id="rId7"/>
    <p:sldId id="265" r:id="rId8"/>
    <p:sldId id="284" r:id="rId9"/>
    <p:sldId id="294" r:id="rId10"/>
    <p:sldId id="295" r:id="rId11"/>
    <p:sldId id="296" r:id="rId12"/>
    <p:sldId id="297" r:id="rId13"/>
    <p:sldId id="298" r:id="rId14"/>
    <p:sldId id="303" r:id="rId15"/>
    <p:sldId id="270" r:id="rId16"/>
    <p:sldId id="305" r:id="rId17"/>
    <p:sldId id="321" r:id="rId18"/>
    <p:sldId id="322" r:id="rId19"/>
    <p:sldId id="317" r:id="rId20"/>
    <p:sldId id="318" r:id="rId21"/>
    <p:sldId id="272" r:id="rId22"/>
    <p:sldId id="316" r:id="rId23"/>
    <p:sldId id="274" r:id="rId24"/>
    <p:sldId id="314" r:id="rId25"/>
    <p:sldId id="336" r:id="rId26"/>
    <p:sldId id="312" r:id="rId27"/>
    <p:sldId id="370" r:id="rId28"/>
    <p:sldId id="371" r:id="rId29"/>
    <p:sldId id="378" r:id="rId30"/>
    <p:sldId id="377" r:id="rId31"/>
    <p:sldId id="282" r:id="rId32"/>
    <p:sldId id="260" r:id="rId33"/>
    <p:sldId id="375" r:id="rId34"/>
    <p:sldId id="376" r:id="rId35"/>
    <p:sldId id="337" r:id="rId36"/>
    <p:sldId id="354" r:id="rId37"/>
    <p:sldId id="301" r:id="rId38"/>
    <p:sldId id="304" r:id="rId39"/>
    <p:sldId id="306" r:id="rId40"/>
    <p:sldId id="308" r:id="rId41"/>
    <p:sldId id="309" r:id="rId42"/>
    <p:sldId id="310" r:id="rId43"/>
    <p:sldId id="338" r:id="rId44"/>
    <p:sldId id="339" r:id="rId45"/>
    <p:sldId id="313" r:id="rId46"/>
    <p:sldId id="281" r:id="rId47"/>
    <p:sldId id="273" r:id="rId48"/>
    <p:sldId id="328" r:id="rId49"/>
    <p:sldId id="340" r:id="rId50"/>
    <p:sldId id="341" r:id="rId51"/>
    <p:sldId id="342" r:id="rId52"/>
    <p:sldId id="343" r:id="rId53"/>
    <p:sldId id="344" r:id="rId54"/>
    <p:sldId id="355" r:id="rId55"/>
    <p:sldId id="356" r:id="rId56"/>
    <p:sldId id="345" r:id="rId57"/>
    <p:sldId id="348" r:id="rId58"/>
    <p:sldId id="349" r:id="rId59"/>
    <p:sldId id="311" r:id="rId60"/>
    <p:sldId id="332" r:id="rId61"/>
    <p:sldId id="350" r:id="rId62"/>
    <p:sldId id="346" r:id="rId63"/>
    <p:sldId id="351" r:id="rId64"/>
    <p:sldId id="347" r:id="rId65"/>
    <p:sldId id="352" r:id="rId66"/>
    <p:sldId id="353" r:id="rId67"/>
    <p:sldId id="357" r:id="rId68"/>
    <p:sldId id="358" r:id="rId69"/>
    <p:sldId id="359" r:id="rId70"/>
    <p:sldId id="360" r:id="rId71"/>
    <p:sldId id="361" r:id="rId72"/>
    <p:sldId id="307" r:id="rId73"/>
    <p:sldId id="362" r:id="rId74"/>
    <p:sldId id="363" r:id="rId75"/>
    <p:sldId id="364" r:id="rId76"/>
    <p:sldId id="330" r:id="rId77"/>
    <p:sldId id="367" r:id="rId78"/>
    <p:sldId id="368" r:id="rId79"/>
    <p:sldId id="369" r:id="rId80"/>
    <p:sldId id="331" r:id="rId81"/>
    <p:sldId id="365"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5F15C4-9E25-FC41-A396-6B05C9FBF5A9}">
          <p14:sldIdLst>
            <p14:sldId id="257"/>
            <p14:sldId id="258"/>
            <p14:sldId id="259"/>
            <p14:sldId id="265"/>
            <p14:sldId id="284"/>
            <p14:sldId id="294"/>
            <p14:sldId id="295"/>
            <p14:sldId id="296"/>
            <p14:sldId id="297"/>
            <p14:sldId id="298"/>
            <p14:sldId id="303"/>
            <p14:sldId id="270"/>
            <p14:sldId id="305"/>
            <p14:sldId id="321"/>
            <p14:sldId id="322"/>
            <p14:sldId id="317"/>
            <p14:sldId id="318"/>
            <p14:sldId id="272"/>
            <p14:sldId id="316"/>
            <p14:sldId id="274"/>
            <p14:sldId id="314"/>
            <p14:sldId id="336"/>
            <p14:sldId id="312"/>
            <p14:sldId id="370"/>
            <p14:sldId id="371"/>
            <p14:sldId id="378"/>
            <p14:sldId id="377"/>
            <p14:sldId id="282"/>
            <p14:sldId id="260"/>
          </p14:sldIdLst>
        </p14:section>
        <p14:section name="Backup Slides" id="{AB17140B-BFB6-EC41-B860-CBCEE25C98CC}">
          <p14:sldIdLst>
            <p14:sldId id="375"/>
            <p14:sldId id="376"/>
            <p14:sldId id="337"/>
            <p14:sldId id="354"/>
            <p14:sldId id="301"/>
            <p14:sldId id="304"/>
            <p14:sldId id="306"/>
            <p14:sldId id="308"/>
            <p14:sldId id="309"/>
            <p14:sldId id="310"/>
            <p14:sldId id="338"/>
            <p14:sldId id="339"/>
            <p14:sldId id="313"/>
            <p14:sldId id="281"/>
            <p14:sldId id="273"/>
            <p14:sldId id="328"/>
            <p14:sldId id="340"/>
            <p14:sldId id="341"/>
            <p14:sldId id="342"/>
            <p14:sldId id="343"/>
            <p14:sldId id="344"/>
            <p14:sldId id="355"/>
            <p14:sldId id="356"/>
            <p14:sldId id="345"/>
            <p14:sldId id="348"/>
            <p14:sldId id="349"/>
            <p14:sldId id="311"/>
            <p14:sldId id="332"/>
            <p14:sldId id="350"/>
            <p14:sldId id="346"/>
            <p14:sldId id="351"/>
            <p14:sldId id="347"/>
            <p14:sldId id="352"/>
            <p14:sldId id="353"/>
            <p14:sldId id="357"/>
            <p14:sldId id="358"/>
            <p14:sldId id="359"/>
            <p14:sldId id="360"/>
            <p14:sldId id="361"/>
            <p14:sldId id="307"/>
            <p14:sldId id="362"/>
            <p14:sldId id="363"/>
            <p14:sldId id="364"/>
            <p14:sldId id="330"/>
            <p14:sldId id="367"/>
            <p14:sldId id="368"/>
            <p14:sldId id="369"/>
            <p14:sldId id="331"/>
            <p14:sldId id="365"/>
          </p14:sldIdLst>
        </p14:section>
      </p14:sectionLst>
    </p:ext>
    <p:ext uri="{EFAFB233-063F-42B5-8137-9DF3F51BA10A}">
      <p15:sldGuideLst xmlns:p15="http://schemas.microsoft.com/office/powerpoint/2012/main">
        <p15:guide id="3" orient="horz" pos="1128" userDrawn="1">
          <p15:clr>
            <a:srgbClr val="A4A3A4"/>
          </p15:clr>
        </p15:guide>
        <p15:guide id="16" orient="horz" pos="912" userDrawn="1">
          <p15:clr>
            <a:srgbClr val="A4A3A4"/>
          </p15:clr>
        </p15:guide>
        <p15:guide id="18" orient="horz" pos="3120" userDrawn="1">
          <p15:clr>
            <a:srgbClr val="A4A3A4"/>
          </p15:clr>
        </p15:guide>
        <p15:guide id="19" pos="7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DBC6"/>
    <a:srgbClr val="A4D233"/>
    <a:srgbClr val="EE2737"/>
    <a:srgbClr val="41CCE5"/>
    <a:srgbClr val="236192"/>
    <a:srgbClr val="E38D88"/>
    <a:srgbClr val="40CCE6"/>
    <a:srgbClr val="B7B09C"/>
    <a:srgbClr val="FFD579"/>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BF4749-EBD7-9675-646C-36976DE7A3FD}" v="2" dt="2022-02-17T01:25:39.273"/>
    <p1510:client id="{3760D986-F78B-5540-A2B6-94D03B5C3E57}" v="4350" dt="2022-02-17T21:13:03.034"/>
    <p1510:client id="{5022D291-34DF-4A35-A16D-C955E74D7CE5}" v="1165" dt="2022-02-17T21:08:56.4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0"/>
  </p:normalViewPr>
  <p:slideViewPr>
    <p:cSldViewPr snapToGrid="0">
      <p:cViewPr varScale="1">
        <p:scale>
          <a:sx n="103" d="100"/>
          <a:sy n="103" d="100"/>
        </p:scale>
        <p:origin x="896" y="176"/>
      </p:cViewPr>
      <p:guideLst>
        <p:guide orient="horz" pos="1128"/>
        <p:guide orient="horz" pos="912"/>
        <p:guide orient="horz" pos="3120"/>
        <p:guide pos="71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C4F492B7-5450-7F44-BDC6-AE56ADDBCFDD}">
      <dgm:prSet phldrT="[Text]"/>
      <dgm:spPr>
        <a:solidFill>
          <a:srgbClr val="B7B09C">
            <a:alpha val="50196"/>
          </a:srgbClr>
        </a:solidFill>
      </dgm:spPr>
      <dgm:t>
        <a:bodyPr/>
        <a:lstStyle/>
        <a:p>
          <a:r>
            <a:rPr lang="en-US"/>
            <a:t>Current Work</a:t>
          </a:r>
        </a:p>
      </dgm:t>
    </dgm:pt>
    <dgm:pt modelId="{4D375C6A-B341-2A47-9687-5D21D7DBABCC}" type="parTrans" cxnId="{ECF970CB-3C3D-7C46-B2E2-F6A541C3D3B1}">
      <dgm:prSet/>
      <dgm:spPr/>
      <dgm:t>
        <a:bodyPr/>
        <a:lstStyle/>
        <a:p>
          <a:endParaRPr lang="en-US"/>
        </a:p>
      </dgm:t>
    </dgm:pt>
    <dgm:pt modelId="{95923B17-ED03-1242-A65D-13477DEA8423}" type="sibTrans" cxnId="{ECF970CB-3C3D-7C46-B2E2-F6A541C3D3B1}">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26BB700A-7F40-6C49-A19C-2BFC88CB5C76}" type="pres">
      <dgm:prSet presAssocID="{C4F492B7-5450-7F44-BDC6-AE56ADDBCFDD}" presName="parTxOnly" presStyleLbl="node1" presStyleIdx="3" presStyleCnt="5">
        <dgm:presLayoutVars>
          <dgm:chMax val="0"/>
          <dgm:chPref val="0"/>
          <dgm:bulletEnabled val="1"/>
        </dgm:presLayoutVars>
      </dgm:prSet>
      <dgm:spPr/>
    </dgm:pt>
    <dgm:pt modelId="{0D9F785A-FB80-1749-906A-E52903B56C26}" type="pres">
      <dgm:prSet presAssocID="{95923B17-ED03-1242-A65D-13477DEA842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50FFDD89-D222-E045-9290-0C208181E62A}" type="presOf" srcId="{830CD540-9731-B54A-A8E4-830A31D5D13F}" destId="{87566F7A-0524-CE4F-9183-539D6D607F8C}" srcOrd="0" destOrd="0" presId="urn:microsoft.com/office/officeart/2005/8/layout/chevron1"/>
    <dgm:cxn modelId="{93A91598-B5F5-7B4D-B268-ED2B3BE33D25}" type="presOf" srcId="{C4F492B7-5450-7F44-BDC6-AE56ADDBCFDD}" destId="{26BB700A-7F40-6C49-A19C-2BFC88CB5C76}"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ECF970CB-3C3D-7C46-B2E2-F6A541C3D3B1}" srcId="{ED19C55B-14B1-254A-8DB8-CEC81B4A9DE4}" destId="{C4F492B7-5450-7F44-BDC6-AE56ADDBCFDD}" srcOrd="3" destOrd="0" parTransId="{4D375C6A-B341-2A47-9687-5D21D7DBABCC}" sibTransId="{95923B17-ED03-1242-A65D-13477DEA8423}"/>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2D0519DC-4EDF-EC4F-83B8-C97829F3C0D5}" type="presParOf" srcId="{50586E07-551C-264E-BADE-4EDB22CC42F9}" destId="{26BB700A-7F40-6C49-A19C-2BFC88CB5C76}" srcOrd="6" destOrd="0" presId="urn:microsoft.com/office/officeart/2005/8/layout/chevron1"/>
    <dgm:cxn modelId="{DBC4E576-5EAB-2D46-BAE0-9CC4216BB7B7}" type="presParOf" srcId="{50586E07-551C-264E-BADE-4EDB22CC42F9}" destId="{0D9F785A-FB80-1749-906A-E52903B56C26}"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B7B09C">
            <a:alpha val="50196"/>
          </a:srgbClr>
        </a:solidFill>
      </dgm:spPr>
      <dgm:t>
        <a:bodyPr/>
        <a:lstStyle/>
        <a:p>
          <a:r>
            <a:rPr lang="en-US">
              <a:solidFill>
                <a:schemeClr val="bg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dgm:spPr>
      <dgm:t>
        <a:bodyPr/>
        <a:lstStyle/>
        <a:p>
          <a:r>
            <a:rPr lang="en-US">
              <a:solidFill>
                <a:schemeClr val="tx1"/>
              </a:solidFill>
            </a:rPr>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B7B09C">
            <a:alpha val="50196"/>
          </a:srgbClr>
        </a:solidFill>
      </dgm:spPr>
      <dgm:t>
        <a:bodyPr/>
        <a:lstStyle/>
        <a:p>
          <a:r>
            <a:rPr lang="en-US">
              <a:solidFill>
                <a:schemeClr val="bg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dgm:spPr>
      <dgm:t>
        <a:bodyPr/>
        <a:lstStyle/>
        <a:p>
          <a:r>
            <a:rPr lang="en-US">
              <a:solidFill>
                <a:schemeClr val="tx1"/>
              </a:solidFill>
            </a:rPr>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B5F0A4E3-22FA-EE46-B4A1-C54A8CBDD238}">
      <dgm:prSet phldrT="[Text]"/>
      <dgm:spPr>
        <a:solidFill>
          <a:srgbClr val="B7B09C">
            <a:alpha val="50196"/>
          </a:srgbClr>
        </a:solidFill>
      </dgm:spPr>
      <dgm:t>
        <a:bodyPr/>
        <a:lstStyle/>
        <a:p>
          <a:r>
            <a:rPr lang="en-US"/>
            <a:t>Current Work</a:t>
          </a:r>
        </a:p>
      </dgm:t>
    </dgm:pt>
    <dgm:pt modelId="{59165F01-8062-F742-8B99-842B66C3B73D}" type="parTrans" cxnId="{7869899A-7906-B049-AA8F-BF82EFE22C27}">
      <dgm:prSet/>
      <dgm:spPr/>
      <dgm:t>
        <a:bodyPr/>
        <a:lstStyle/>
        <a:p>
          <a:endParaRPr lang="en-US"/>
        </a:p>
      </dgm:t>
    </dgm:pt>
    <dgm:pt modelId="{0F1A71E4-F176-CE4F-8F11-791F6AA5B769}" type="sibTrans" cxnId="{7869899A-7906-B049-AA8F-BF82EFE22C27}">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1179C9FD-58E0-3644-9C06-C5C9D75F9B10}" type="pres">
      <dgm:prSet presAssocID="{B5F0A4E3-22FA-EE46-B4A1-C54A8CBDD238}" presName="parTxOnly" presStyleLbl="node1" presStyleIdx="3" presStyleCnt="5">
        <dgm:presLayoutVars>
          <dgm:chMax val="0"/>
          <dgm:chPref val="0"/>
          <dgm:bulletEnabled val="1"/>
        </dgm:presLayoutVars>
      </dgm:prSet>
      <dgm:spPr/>
    </dgm:pt>
    <dgm:pt modelId="{378F8829-9089-904E-8035-539DB03BE263}" type="pres">
      <dgm:prSet presAssocID="{0F1A71E4-F176-CE4F-8F11-791F6AA5B769}"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2D0BEB7E-454E-064D-97AC-C75C45AD6005}" type="presOf" srcId="{B5F0A4E3-22FA-EE46-B4A1-C54A8CBDD238}" destId="{1179C9FD-58E0-3644-9C06-C5C9D75F9B10}" srcOrd="0" destOrd="0" presId="urn:microsoft.com/office/officeart/2005/8/layout/chevron1"/>
    <dgm:cxn modelId="{50FFDD89-D222-E045-9290-0C208181E62A}" type="presOf" srcId="{830CD540-9731-B54A-A8E4-830A31D5D13F}" destId="{87566F7A-0524-CE4F-9183-539D6D607F8C}" srcOrd="0" destOrd="0" presId="urn:microsoft.com/office/officeart/2005/8/layout/chevron1"/>
    <dgm:cxn modelId="{7869899A-7906-B049-AA8F-BF82EFE22C27}" srcId="{ED19C55B-14B1-254A-8DB8-CEC81B4A9DE4}" destId="{B5F0A4E3-22FA-EE46-B4A1-C54A8CBDD238}" srcOrd="3" destOrd="0" parTransId="{59165F01-8062-F742-8B99-842B66C3B73D}" sibTransId="{0F1A71E4-F176-CE4F-8F11-791F6AA5B769}"/>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3CBA6A70-8686-2449-A7EF-4B40B95909EA}" type="presParOf" srcId="{50586E07-551C-264E-BADE-4EDB22CC42F9}" destId="{1179C9FD-58E0-3644-9C06-C5C9D75F9B10}" srcOrd="6" destOrd="0" presId="urn:microsoft.com/office/officeart/2005/8/layout/chevron1"/>
    <dgm:cxn modelId="{5F819452-A3DB-9D47-85D9-BC99AF5F53B9}" type="presParOf" srcId="{50586E07-551C-264E-BADE-4EDB22CC42F9}" destId="{378F8829-9089-904E-8035-539DB03BE263}"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21E51DB-0F1F-40A2-BC32-5C56AAF7A307}" type="doc">
      <dgm:prSet loTypeId="urn:microsoft.com/office/officeart/2005/8/layout/venn1" loCatId="relationship" qsTypeId="urn:microsoft.com/office/officeart/2005/8/quickstyle/simple1" qsCatId="simple" csTypeId="urn:microsoft.com/office/officeart/2005/8/colors/colorful1" csCatId="colorful" phldr="1"/>
      <dgm:spPr/>
    </dgm:pt>
    <dgm:pt modelId="{E9D5C54D-9220-4C24-BEE0-6055886290A0}">
      <dgm:prSet phldrT="[Text]" custT="1"/>
      <dgm:spPr>
        <a:solidFill>
          <a:srgbClr val="41CCE5">
            <a:alpha val="50000"/>
          </a:srgbClr>
        </a:solidFill>
      </dgm:spPr>
      <dgm:t>
        <a:bodyPr/>
        <a:lstStyle/>
        <a:p>
          <a:pPr algn="l">
            <a:buFont typeface="Arial" panose="020B0604020202020204" pitchFamily="34" charset="0"/>
            <a:buChar char="•"/>
          </a:pPr>
          <a:r>
            <a:rPr lang="en-US" sz="2000">
              <a:latin typeface="Amasis MT Pro" panose="02040504050005020304" pitchFamily="18" charset="0"/>
              <a:cs typeface="Times New Roman" panose="02020603050405020304" pitchFamily="18" charset="0"/>
            </a:rPr>
            <a:t>Liquid Nitrogen</a:t>
          </a:r>
        </a:p>
        <a:p>
          <a:pPr algn="l">
            <a:buFont typeface="Arial" panose="020B0604020202020204" pitchFamily="34" charset="0"/>
            <a:buChar char="•"/>
          </a:pPr>
          <a:r>
            <a:rPr lang="en-US" sz="2000">
              <a:latin typeface="Amasis MT Pro" panose="02040504050005020304" pitchFamily="18" charset="0"/>
              <a:cs typeface="Times New Roman" panose="02020603050405020304" pitchFamily="18" charset="0"/>
            </a:rPr>
            <a:t>Flat Endcaps</a:t>
          </a:r>
        </a:p>
        <a:p>
          <a:pPr algn="l">
            <a:buFont typeface="Arial" panose="020B0604020202020204" pitchFamily="34" charset="0"/>
            <a:buChar char="•"/>
          </a:pPr>
          <a:r>
            <a:rPr lang="en-US" sz="2000">
              <a:latin typeface="Amasis MT Pro" panose="02040504050005020304" pitchFamily="18" charset="0"/>
              <a:cs typeface="Times New Roman" panose="02020603050405020304" pitchFamily="18" charset="0"/>
            </a:rPr>
            <a:t>Active Vacuum</a:t>
          </a:r>
        </a:p>
        <a:p>
          <a:pPr algn="l">
            <a:buFont typeface="Arial" panose="020B0604020202020204" pitchFamily="34" charset="0"/>
            <a:buChar char="•"/>
          </a:pPr>
          <a:r>
            <a:rPr lang="en-US" sz="2000">
              <a:latin typeface="Amasis MT Pro" panose="02040504050005020304" pitchFamily="18" charset="0"/>
              <a:cs typeface="Times New Roman" panose="02020603050405020304" pitchFamily="18" charset="0"/>
            </a:rPr>
            <a:t>Stainless Steel 304</a:t>
          </a:r>
        </a:p>
        <a:p>
          <a:pPr algn="l">
            <a:buFont typeface="Arial" panose="020B0604020202020204" pitchFamily="34" charset="0"/>
            <a:buChar char="•"/>
          </a:pPr>
          <a:r>
            <a:rPr lang="en-US" sz="2000">
              <a:latin typeface="Amasis MT Pro" panose="02040504050005020304" pitchFamily="18" charset="0"/>
              <a:cs typeface="Times New Roman" panose="02020603050405020304" pitchFamily="18" charset="0"/>
            </a:rPr>
            <a:t>Volume of ~6 gal</a:t>
          </a:r>
        </a:p>
        <a:p>
          <a:pPr algn="l">
            <a:buFont typeface="Arial" panose="020B0604020202020204" pitchFamily="34" charset="0"/>
            <a:buChar char="•"/>
          </a:pPr>
          <a:r>
            <a:rPr lang="en-US" sz="2000">
              <a:latin typeface="Amasis MT Pro" panose="02040504050005020304" pitchFamily="18" charset="0"/>
              <a:cs typeface="Times New Roman" panose="02020603050405020304" pitchFamily="18" charset="0"/>
            </a:rPr>
            <a:t>Foam Insulation</a:t>
          </a:r>
          <a:endParaRPr lang="en-US" sz="2000"/>
        </a:p>
      </dgm:t>
    </dgm:pt>
    <dgm:pt modelId="{A293F360-60EF-434F-84AD-0C9B7DD3970E}" type="parTrans" cxnId="{B2A50ECF-407A-4085-8B6F-CAC8C755C03B}">
      <dgm:prSet/>
      <dgm:spPr/>
      <dgm:t>
        <a:bodyPr/>
        <a:lstStyle/>
        <a:p>
          <a:endParaRPr lang="en-US"/>
        </a:p>
      </dgm:t>
    </dgm:pt>
    <dgm:pt modelId="{AFB2EB1E-858A-4971-9F05-F3118D255C73}" type="sibTrans" cxnId="{B2A50ECF-407A-4085-8B6F-CAC8C755C03B}">
      <dgm:prSet/>
      <dgm:spPr/>
      <dgm:t>
        <a:bodyPr/>
        <a:lstStyle/>
        <a:p>
          <a:endParaRPr lang="en-US"/>
        </a:p>
      </dgm:t>
    </dgm:pt>
    <dgm:pt modelId="{4D43BA23-2CE2-4BCB-8C41-47602EAEB54F}">
      <dgm:prSet phldrT="[Text]" custT="1"/>
      <dgm:spPr>
        <a:solidFill>
          <a:srgbClr val="A4D233">
            <a:alpha val="50196"/>
          </a:srgbClr>
        </a:solidFill>
        <a:ln>
          <a:noFill/>
        </a:ln>
      </dgm:spPr>
      <dgm:t>
        <a:bodyPr/>
        <a:lstStyle/>
        <a:p>
          <a:pPr algn="r">
            <a:buFont typeface="Arial" panose="020B0604020202020204" pitchFamily="34" charset="0"/>
            <a:buChar char="•"/>
          </a:pPr>
          <a:r>
            <a:rPr lang="en-US" sz="2000">
              <a:latin typeface="Amasis MT Pro" panose="02040504050005020304" pitchFamily="18" charset="0"/>
              <a:cs typeface="Times New Roman" panose="02020603050405020304" pitchFamily="18" charset="0"/>
            </a:rPr>
            <a:t>Liquid Hydrogen</a:t>
          </a:r>
        </a:p>
        <a:p>
          <a:pPr algn="r">
            <a:buFont typeface="Arial" panose="020B0604020202020204" pitchFamily="34" charset="0"/>
            <a:buChar char="•"/>
          </a:pPr>
          <a:r>
            <a:rPr lang="en-US" sz="2000">
              <a:latin typeface="Amasis MT Pro" panose="02040504050005020304" pitchFamily="18" charset="0"/>
              <a:cs typeface="Times New Roman" panose="02020603050405020304" pitchFamily="18" charset="0"/>
            </a:rPr>
            <a:t>Spherical Endcaps</a:t>
          </a:r>
        </a:p>
        <a:p>
          <a:pPr algn="r">
            <a:buFont typeface="Arial" panose="020B0604020202020204" pitchFamily="34" charset="0"/>
            <a:buChar char="•"/>
          </a:pPr>
          <a:r>
            <a:rPr lang="en-US" sz="2000">
              <a:latin typeface="Amasis MT Pro" panose="02040504050005020304" pitchFamily="18" charset="0"/>
              <a:cs typeface="Times New Roman" panose="02020603050405020304" pitchFamily="18" charset="0"/>
            </a:rPr>
            <a:t>Sealed Vacuum</a:t>
          </a:r>
        </a:p>
        <a:p>
          <a:pPr algn="r">
            <a:buFont typeface="Arial" panose="020B0604020202020204" pitchFamily="34" charset="0"/>
            <a:buChar char="•"/>
          </a:pPr>
          <a:r>
            <a:rPr lang="en-US" sz="2000">
              <a:latin typeface="Amasis MT Pro" panose="02040504050005020304" pitchFamily="18" charset="0"/>
              <a:cs typeface="Times New Roman" panose="02020603050405020304" pitchFamily="18" charset="0"/>
            </a:rPr>
            <a:t>Aluminum 2219</a:t>
          </a:r>
        </a:p>
        <a:p>
          <a:pPr algn="r">
            <a:buFont typeface="Arial" panose="020B0604020202020204" pitchFamily="34" charset="0"/>
            <a:buChar char="•"/>
          </a:pPr>
          <a:r>
            <a:rPr lang="en-US" sz="2000">
              <a:latin typeface="Amasis MT Pro" panose="02040504050005020304" pitchFamily="18" charset="0"/>
              <a:cs typeface="Times New Roman" panose="02020603050405020304" pitchFamily="18" charset="0"/>
            </a:rPr>
            <a:t>Volume of ~300,000 gal</a:t>
          </a:r>
        </a:p>
        <a:p>
          <a:pPr algn="r">
            <a:buFont typeface="Arial" panose="020B0604020202020204" pitchFamily="34" charset="0"/>
            <a:buChar char="•"/>
          </a:pPr>
          <a:r>
            <a:rPr lang="en-US" sz="2000">
              <a:latin typeface="Amasis MT Pro" panose="02040504050005020304" pitchFamily="18" charset="77"/>
            </a:rPr>
            <a:t>MLI</a:t>
          </a:r>
        </a:p>
      </dgm:t>
    </dgm:pt>
    <dgm:pt modelId="{B5ED84DE-6F47-4201-B671-11650DAE1936}" type="parTrans" cxnId="{765D4041-8519-47C4-8A07-F10774EF532A}">
      <dgm:prSet/>
      <dgm:spPr/>
      <dgm:t>
        <a:bodyPr/>
        <a:lstStyle/>
        <a:p>
          <a:endParaRPr lang="en-US"/>
        </a:p>
      </dgm:t>
    </dgm:pt>
    <dgm:pt modelId="{70EB854F-A69B-4BE6-B4FD-A9754FC6A081}" type="sibTrans" cxnId="{765D4041-8519-47C4-8A07-F10774EF532A}">
      <dgm:prSet/>
      <dgm:spPr/>
      <dgm:t>
        <a:bodyPr/>
        <a:lstStyle/>
        <a:p>
          <a:endParaRPr lang="en-US"/>
        </a:p>
      </dgm:t>
    </dgm:pt>
    <dgm:pt modelId="{72F4E602-F523-472D-B45A-20E9A785513A}" type="pres">
      <dgm:prSet presAssocID="{221E51DB-0F1F-40A2-BC32-5C56AAF7A307}" presName="compositeShape" presStyleCnt="0">
        <dgm:presLayoutVars>
          <dgm:chMax val="7"/>
          <dgm:dir/>
          <dgm:resizeHandles val="exact"/>
        </dgm:presLayoutVars>
      </dgm:prSet>
      <dgm:spPr/>
    </dgm:pt>
    <dgm:pt modelId="{0AAD0B90-4C18-4E01-A97B-7CAC22465288}" type="pres">
      <dgm:prSet presAssocID="{E9D5C54D-9220-4C24-BEE0-6055886290A0}" presName="circ1" presStyleLbl="vennNode1" presStyleIdx="0" presStyleCnt="2" custScaleX="180646" custLinFactNeighborX="-40911" custLinFactNeighborY="-742"/>
      <dgm:spPr/>
    </dgm:pt>
    <dgm:pt modelId="{E12FA477-6D63-440D-997F-8B72125C76EE}" type="pres">
      <dgm:prSet presAssocID="{E9D5C54D-9220-4C24-BEE0-6055886290A0}" presName="circ1Tx" presStyleLbl="revTx" presStyleIdx="0" presStyleCnt="0">
        <dgm:presLayoutVars>
          <dgm:chMax val="0"/>
          <dgm:chPref val="0"/>
          <dgm:bulletEnabled val="1"/>
        </dgm:presLayoutVars>
      </dgm:prSet>
      <dgm:spPr/>
    </dgm:pt>
    <dgm:pt modelId="{E0770AED-99E6-4180-A0E6-73628765E57F}" type="pres">
      <dgm:prSet presAssocID="{4D43BA23-2CE2-4BCB-8C41-47602EAEB54F}" presName="circ2" presStyleLbl="vennNode1" presStyleIdx="1" presStyleCnt="2" custScaleX="186631" custLinFactNeighborX="21781" custLinFactNeighborY="-5678"/>
      <dgm:spPr/>
    </dgm:pt>
    <dgm:pt modelId="{A66EC559-4C74-4294-A526-A7B2B0933C9B}" type="pres">
      <dgm:prSet presAssocID="{4D43BA23-2CE2-4BCB-8C41-47602EAEB54F}" presName="circ2Tx" presStyleLbl="revTx" presStyleIdx="0" presStyleCnt="0">
        <dgm:presLayoutVars>
          <dgm:chMax val="0"/>
          <dgm:chPref val="0"/>
          <dgm:bulletEnabled val="1"/>
        </dgm:presLayoutVars>
      </dgm:prSet>
      <dgm:spPr/>
    </dgm:pt>
  </dgm:ptLst>
  <dgm:cxnLst>
    <dgm:cxn modelId="{003F4006-CA79-4B96-8608-D4B3A56EDF23}" type="presOf" srcId="{E9D5C54D-9220-4C24-BEE0-6055886290A0}" destId="{E12FA477-6D63-440D-997F-8B72125C76EE}" srcOrd="1" destOrd="0" presId="urn:microsoft.com/office/officeart/2005/8/layout/venn1"/>
    <dgm:cxn modelId="{79D96816-0C37-4081-BC30-0FF1E886AA75}" type="presOf" srcId="{221E51DB-0F1F-40A2-BC32-5C56AAF7A307}" destId="{72F4E602-F523-472D-B45A-20E9A785513A}" srcOrd="0" destOrd="0" presId="urn:microsoft.com/office/officeart/2005/8/layout/venn1"/>
    <dgm:cxn modelId="{A6A0453D-E99F-49A0-9F42-ECA143CC82E5}" type="presOf" srcId="{4D43BA23-2CE2-4BCB-8C41-47602EAEB54F}" destId="{A66EC559-4C74-4294-A526-A7B2B0933C9B}" srcOrd="1" destOrd="0" presId="urn:microsoft.com/office/officeart/2005/8/layout/venn1"/>
    <dgm:cxn modelId="{765D4041-8519-47C4-8A07-F10774EF532A}" srcId="{221E51DB-0F1F-40A2-BC32-5C56AAF7A307}" destId="{4D43BA23-2CE2-4BCB-8C41-47602EAEB54F}" srcOrd="1" destOrd="0" parTransId="{B5ED84DE-6F47-4201-B671-11650DAE1936}" sibTransId="{70EB854F-A69B-4BE6-B4FD-A9754FC6A081}"/>
    <dgm:cxn modelId="{8BE3336B-4D3F-441F-9EFA-8E784B327C49}" type="presOf" srcId="{E9D5C54D-9220-4C24-BEE0-6055886290A0}" destId="{0AAD0B90-4C18-4E01-A97B-7CAC22465288}" srcOrd="0" destOrd="0" presId="urn:microsoft.com/office/officeart/2005/8/layout/venn1"/>
    <dgm:cxn modelId="{B2A50ECF-407A-4085-8B6F-CAC8C755C03B}" srcId="{221E51DB-0F1F-40A2-BC32-5C56AAF7A307}" destId="{E9D5C54D-9220-4C24-BEE0-6055886290A0}" srcOrd="0" destOrd="0" parTransId="{A293F360-60EF-434F-84AD-0C9B7DD3970E}" sibTransId="{AFB2EB1E-858A-4971-9F05-F3118D255C73}"/>
    <dgm:cxn modelId="{645366D4-A5C9-44B0-B62F-1F1A86D4266C}" type="presOf" srcId="{4D43BA23-2CE2-4BCB-8C41-47602EAEB54F}" destId="{E0770AED-99E6-4180-A0E6-73628765E57F}" srcOrd="0" destOrd="0" presId="urn:microsoft.com/office/officeart/2005/8/layout/venn1"/>
    <dgm:cxn modelId="{CBB40F4E-312E-4553-AFBE-8B72EEAB2A7A}" type="presParOf" srcId="{72F4E602-F523-472D-B45A-20E9A785513A}" destId="{0AAD0B90-4C18-4E01-A97B-7CAC22465288}" srcOrd="0" destOrd="0" presId="urn:microsoft.com/office/officeart/2005/8/layout/venn1"/>
    <dgm:cxn modelId="{AB8A3268-B787-4333-B03A-2D73EA809CDF}" type="presParOf" srcId="{72F4E602-F523-472D-B45A-20E9A785513A}" destId="{E12FA477-6D63-440D-997F-8B72125C76EE}" srcOrd="1" destOrd="0" presId="urn:microsoft.com/office/officeart/2005/8/layout/venn1"/>
    <dgm:cxn modelId="{361EE63B-D4C8-4DBD-BB6E-C22C3886D776}" type="presParOf" srcId="{72F4E602-F523-472D-B45A-20E9A785513A}" destId="{E0770AED-99E6-4180-A0E6-73628765E57F}" srcOrd="2" destOrd="0" presId="urn:microsoft.com/office/officeart/2005/8/layout/venn1"/>
    <dgm:cxn modelId="{F4E02996-8499-42FE-BE03-75CE199DFC2C}" type="presParOf" srcId="{72F4E602-F523-472D-B45A-20E9A785513A}" destId="{A66EC559-4C74-4294-A526-A7B2B0933C9B}"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B7B09C">
            <a:alpha val="50196"/>
          </a:srgbClr>
        </a:solidFill>
      </dgm:spPr>
      <dgm:t>
        <a:bodyPr/>
        <a:lstStyle/>
        <a:p>
          <a:r>
            <a:rPr lang="en-US">
              <a:solidFill>
                <a:schemeClr val="bg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dgm:spPr>
      <dgm:t>
        <a:bodyPr/>
        <a:lstStyle/>
        <a:p>
          <a:r>
            <a:rPr lang="en-US">
              <a:solidFill>
                <a:schemeClr val="tx1"/>
              </a:solidFill>
            </a:rPr>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B7B09C">
            <a:alpha val="50196"/>
          </a:srgbClr>
        </a:solidFill>
      </dgm:spPr>
      <dgm:t>
        <a:bodyPr/>
        <a:lstStyle/>
        <a:p>
          <a:r>
            <a:rPr lang="en-US">
              <a:solidFill>
                <a:schemeClr val="bg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solidFill>
                <a:schemeClr val="bg1"/>
              </a:solidFill>
            </a:rPr>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B7B09C">
            <a:alpha val="50196"/>
          </a:srgbClr>
        </a:solidFill>
      </dgm:spPr>
      <dgm:t>
        <a:bodyPr/>
        <a:lstStyle/>
        <a:p>
          <a:r>
            <a:rPr lang="en-US">
              <a:solidFill>
                <a:schemeClr val="bg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solidFill>
                <a:schemeClr val="bg1"/>
              </a:solidFill>
            </a:rPr>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B7B09C">
            <a:alpha val="50196"/>
          </a:srgbClr>
        </a:solidFill>
      </dgm:spPr>
      <dgm:t>
        <a:bodyPr/>
        <a:lstStyle/>
        <a:p>
          <a:r>
            <a:rPr lang="en-US">
              <a:solidFill>
                <a:schemeClr val="bg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40CCE6">
            <a:alpha val="50196"/>
          </a:srgbClr>
        </a:solidFill>
      </dgm:spPr>
      <dgm:t>
        <a:bodyPr/>
        <a:lstStyle/>
        <a:p>
          <a:r>
            <a:rPr lang="en-US">
              <a:solidFill>
                <a:schemeClr val="tx1"/>
              </a:solidFill>
            </a:rPr>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B7B09C">
            <a:alpha val="50196"/>
          </a:srgbClr>
        </a:solidFill>
      </dgm:spPr>
      <dgm:t>
        <a:bodyPr/>
        <a:lstStyle/>
        <a:p>
          <a:r>
            <a:rPr lang="en-US">
              <a:solidFill>
                <a:schemeClr val="bg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40CCE6">
            <a:alpha val="50196"/>
          </a:srgbClr>
        </a:solidFill>
      </dgm:spPr>
      <dgm:t>
        <a:bodyPr/>
        <a:lstStyle/>
        <a:p>
          <a:r>
            <a:rPr lang="en-US">
              <a:solidFill>
                <a:schemeClr val="tx1"/>
              </a:solidFill>
            </a:rPr>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4154791-8C54-43E1-8CFD-C0001D6A7788}" type="doc">
      <dgm:prSet loTypeId="urn:microsoft.com/office/officeart/2017/3/layout/DropPinTimeline" loCatId="timeline" qsTypeId="urn:microsoft.com/office/officeart/2005/8/quickstyle/simple1" qsCatId="simple" csTypeId="urn:microsoft.com/office/officeart/2005/8/colors/accent0_1" csCatId="mainScheme" phldr="1"/>
      <dgm:spPr/>
      <dgm:t>
        <a:bodyPr/>
        <a:lstStyle/>
        <a:p>
          <a:endParaRPr lang="en-US"/>
        </a:p>
      </dgm:t>
    </dgm:pt>
    <dgm:pt modelId="{0E5ADB82-1C9F-425B-A922-C9BA75C8DD96}">
      <dgm:prSet phldrT="[Text]" phldr="0" custT="1"/>
      <dgm:spPr/>
      <dgm:t>
        <a:bodyPr/>
        <a:lstStyle/>
        <a:p>
          <a:pPr>
            <a:defRPr b="1"/>
          </a:pPr>
          <a:r>
            <a:rPr lang="en-US" sz="2200">
              <a:latin typeface="Amasis MT Pro"/>
            </a:rPr>
            <a:t>Receive Materials</a:t>
          </a:r>
        </a:p>
      </dgm:t>
    </dgm:pt>
    <dgm:pt modelId="{AE0D3561-3055-4112-B9B7-9638667FD106}" type="parTrans" cxnId="{2D5E1B91-26F9-472F-9626-3C3B926876F0}">
      <dgm:prSet/>
      <dgm:spPr/>
      <dgm:t>
        <a:bodyPr/>
        <a:lstStyle/>
        <a:p>
          <a:endParaRPr lang="en-US"/>
        </a:p>
      </dgm:t>
    </dgm:pt>
    <dgm:pt modelId="{954EC6A1-F9B6-4EEA-9309-B8C69EF3ED25}" type="sibTrans" cxnId="{2D5E1B91-26F9-472F-9626-3C3B926876F0}">
      <dgm:prSet/>
      <dgm:spPr/>
      <dgm:t>
        <a:bodyPr/>
        <a:lstStyle/>
        <a:p>
          <a:endParaRPr lang="en-US"/>
        </a:p>
      </dgm:t>
    </dgm:pt>
    <dgm:pt modelId="{CA5A7638-3014-4E91-B846-925B200FB436}">
      <dgm:prSet phldrT="[Text]" phldr="0"/>
      <dgm:spPr/>
      <dgm:t>
        <a:bodyPr/>
        <a:lstStyle/>
        <a:p>
          <a:r>
            <a:rPr lang="en-US">
              <a:latin typeface="Amasis MT Pro"/>
            </a:rPr>
            <a:t>Feb. 25</a:t>
          </a:r>
        </a:p>
      </dgm:t>
    </dgm:pt>
    <dgm:pt modelId="{DE39F97F-471F-4F0A-8765-0042C56A7166}" type="parTrans" cxnId="{E24D282C-BEC6-4B32-A546-2D48DAF8F132}">
      <dgm:prSet/>
      <dgm:spPr/>
      <dgm:t>
        <a:bodyPr/>
        <a:lstStyle/>
        <a:p>
          <a:endParaRPr lang="en-US"/>
        </a:p>
      </dgm:t>
    </dgm:pt>
    <dgm:pt modelId="{7485ED35-A599-4504-ADA5-A20B504E6447}" type="sibTrans" cxnId="{E24D282C-BEC6-4B32-A546-2D48DAF8F132}">
      <dgm:prSet/>
      <dgm:spPr/>
      <dgm:t>
        <a:bodyPr/>
        <a:lstStyle/>
        <a:p>
          <a:endParaRPr lang="en-US"/>
        </a:p>
      </dgm:t>
    </dgm:pt>
    <dgm:pt modelId="{9E424A58-FD94-457F-912F-4511738C09E7}">
      <dgm:prSet phldrT="[Text]" phldr="0" custT="1"/>
      <dgm:spPr/>
      <dgm:t>
        <a:bodyPr/>
        <a:lstStyle/>
        <a:p>
          <a:pPr>
            <a:defRPr b="1"/>
          </a:pPr>
          <a:r>
            <a:rPr lang="en-US" sz="2200">
              <a:latin typeface="Amasis MT Pro"/>
            </a:rPr>
            <a:t>Begin Testing</a:t>
          </a:r>
        </a:p>
      </dgm:t>
    </dgm:pt>
    <dgm:pt modelId="{B27EC4D6-8103-4C4D-B34C-155D62A32694}" type="parTrans" cxnId="{6D49A514-B9A7-40FD-AF2D-0EB80D2CA214}">
      <dgm:prSet/>
      <dgm:spPr/>
      <dgm:t>
        <a:bodyPr/>
        <a:lstStyle/>
        <a:p>
          <a:endParaRPr lang="en-US"/>
        </a:p>
      </dgm:t>
    </dgm:pt>
    <dgm:pt modelId="{67FE2108-9735-44B0-B531-C47CE5E1C696}" type="sibTrans" cxnId="{6D49A514-B9A7-40FD-AF2D-0EB80D2CA214}">
      <dgm:prSet/>
      <dgm:spPr/>
      <dgm:t>
        <a:bodyPr/>
        <a:lstStyle/>
        <a:p>
          <a:endParaRPr lang="en-US"/>
        </a:p>
      </dgm:t>
    </dgm:pt>
    <dgm:pt modelId="{29378B6B-F437-44CA-9EAB-7BAF843DA384}">
      <dgm:prSet phldrT="[Text]" phldr="0"/>
      <dgm:spPr/>
      <dgm:t>
        <a:bodyPr/>
        <a:lstStyle/>
        <a:p>
          <a:r>
            <a:rPr lang="en-US">
              <a:latin typeface="Amasis MT Pro"/>
            </a:rPr>
            <a:t>Mar. 15</a:t>
          </a:r>
        </a:p>
      </dgm:t>
    </dgm:pt>
    <dgm:pt modelId="{8F72E8E5-FA5E-4131-BEEB-0AD408A52AA9}" type="parTrans" cxnId="{2E58CEA5-9440-415C-8181-2DC1757E7737}">
      <dgm:prSet/>
      <dgm:spPr/>
      <dgm:t>
        <a:bodyPr/>
        <a:lstStyle/>
        <a:p>
          <a:endParaRPr lang="en-US"/>
        </a:p>
      </dgm:t>
    </dgm:pt>
    <dgm:pt modelId="{0BE02C64-08B5-43FA-A771-4CFF24E995B8}" type="sibTrans" cxnId="{2E58CEA5-9440-415C-8181-2DC1757E7737}">
      <dgm:prSet/>
      <dgm:spPr/>
      <dgm:t>
        <a:bodyPr/>
        <a:lstStyle/>
        <a:p>
          <a:endParaRPr lang="en-US"/>
        </a:p>
      </dgm:t>
    </dgm:pt>
    <dgm:pt modelId="{BE99ACDA-E8E2-4B66-8465-309C50B2335B}">
      <dgm:prSet phldrT="[Text]" phldr="0" custT="1"/>
      <dgm:spPr/>
      <dgm:t>
        <a:bodyPr/>
        <a:lstStyle/>
        <a:p>
          <a:pPr>
            <a:defRPr b="1"/>
          </a:pPr>
          <a:r>
            <a:rPr lang="en-US" sz="2200">
              <a:latin typeface="Amasis MT Pro"/>
            </a:rPr>
            <a:t>Engineering Design Day</a:t>
          </a:r>
        </a:p>
      </dgm:t>
    </dgm:pt>
    <dgm:pt modelId="{624176D5-16FC-4F8F-916C-117D8CC4089D}" type="parTrans" cxnId="{94A4B9CC-EB99-4B9F-A0A9-FEDB30F54D6C}">
      <dgm:prSet/>
      <dgm:spPr/>
      <dgm:t>
        <a:bodyPr/>
        <a:lstStyle/>
        <a:p>
          <a:endParaRPr lang="en-US"/>
        </a:p>
      </dgm:t>
    </dgm:pt>
    <dgm:pt modelId="{19C96BA1-0158-4B83-A404-2089C26E7524}" type="sibTrans" cxnId="{94A4B9CC-EB99-4B9F-A0A9-FEDB30F54D6C}">
      <dgm:prSet/>
      <dgm:spPr/>
      <dgm:t>
        <a:bodyPr/>
        <a:lstStyle/>
        <a:p>
          <a:endParaRPr lang="en-US"/>
        </a:p>
      </dgm:t>
    </dgm:pt>
    <dgm:pt modelId="{F668C71E-6B5D-4F8C-80BD-1355D7275CBC}">
      <dgm:prSet phldr="0"/>
      <dgm:spPr/>
      <dgm:t>
        <a:bodyPr/>
        <a:lstStyle/>
        <a:p>
          <a:r>
            <a:rPr lang="en-US">
              <a:latin typeface="Amasis MT Pro"/>
            </a:rPr>
            <a:t>April 7</a:t>
          </a:r>
        </a:p>
      </dgm:t>
    </dgm:pt>
    <dgm:pt modelId="{0D20F8F6-07FF-4749-B15F-69496DD15AFD}" type="parTrans" cxnId="{73BF9822-AEC2-4737-8509-49E6C39423BE}">
      <dgm:prSet/>
      <dgm:spPr/>
      <dgm:t>
        <a:bodyPr/>
        <a:lstStyle/>
        <a:p>
          <a:endParaRPr lang="en-US"/>
        </a:p>
      </dgm:t>
    </dgm:pt>
    <dgm:pt modelId="{58968050-CC5D-4914-B35C-F2276F96F66A}" type="sibTrans" cxnId="{73BF9822-AEC2-4737-8509-49E6C39423BE}">
      <dgm:prSet/>
      <dgm:spPr/>
      <dgm:t>
        <a:bodyPr/>
        <a:lstStyle/>
        <a:p>
          <a:endParaRPr lang="en-US"/>
        </a:p>
      </dgm:t>
    </dgm:pt>
    <dgm:pt modelId="{0CD4CA7C-4C74-4A95-86E7-0367277C3ED3}">
      <dgm:prSet phldr="0" custT="1"/>
      <dgm:spPr/>
      <dgm:t>
        <a:bodyPr/>
        <a:lstStyle/>
        <a:p>
          <a:pPr>
            <a:defRPr b="1"/>
          </a:pPr>
          <a:r>
            <a:rPr lang="en-US" sz="2200" b="1">
              <a:latin typeface="Amasis MT Pro"/>
            </a:rPr>
            <a:t>Begin Prototype Construction</a:t>
          </a:r>
        </a:p>
      </dgm:t>
    </dgm:pt>
    <dgm:pt modelId="{505756CA-EF54-4A00-98DE-F0A2F2B54919}" type="parTrans" cxnId="{9228CB19-39EC-4BA2-A9F7-9C0406924ED4}">
      <dgm:prSet/>
      <dgm:spPr/>
      <dgm:t>
        <a:bodyPr/>
        <a:lstStyle/>
        <a:p>
          <a:endParaRPr lang="en-US"/>
        </a:p>
      </dgm:t>
    </dgm:pt>
    <dgm:pt modelId="{CC03BA76-E44D-4C81-A63C-AC3D237C9137}" type="sibTrans" cxnId="{9228CB19-39EC-4BA2-A9F7-9C0406924ED4}">
      <dgm:prSet/>
      <dgm:spPr/>
      <dgm:t>
        <a:bodyPr/>
        <a:lstStyle/>
        <a:p>
          <a:endParaRPr lang="en-US"/>
        </a:p>
      </dgm:t>
    </dgm:pt>
    <dgm:pt modelId="{E9EFBE7F-FFED-4FD9-AE71-B4CE9CF1C292}">
      <dgm:prSet phldr="0"/>
      <dgm:spPr/>
      <dgm:t>
        <a:bodyPr/>
        <a:lstStyle/>
        <a:p>
          <a:r>
            <a:rPr lang="en-US" b="0">
              <a:latin typeface="Amasis MT Pro"/>
            </a:rPr>
            <a:t>Mar. 4</a:t>
          </a:r>
        </a:p>
      </dgm:t>
    </dgm:pt>
    <dgm:pt modelId="{55B5AA61-B11D-48F5-94B8-E374C4338858}" type="parTrans" cxnId="{2D0CC13D-04AE-C74E-8B23-7C455756067A}">
      <dgm:prSet/>
      <dgm:spPr/>
      <dgm:t>
        <a:bodyPr/>
        <a:lstStyle/>
        <a:p>
          <a:endParaRPr lang="en-US"/>
        </a:p>
      </dgm:t>
    </dgm:pt>
    <dgm:pt modelId="{69657A49-559A-4E2A-9156-9C6798080405}" type="sibTrans" cxnId="{2D0CC13D-04AE-C74E-8B23-7C455756067A}">
      <dgm:prSet/>
      <dgm:spPr/>
      <dgm:t>
        <a:bodyPr/>
        <a:lstStyle/>
        <a:p>
          <a:endParaRPr lang="en-US"/>
        </a:p>
      </dgm:t>
    </dgm:pt>
    <dgm:pt modelId="{8E73CC81-662F-FA48-8556-96FFC1C8090D}">
      <dgm:prSet custT="1"/>
      <dgm:spPr/>
      <dgm:t>
        <a:bodyPr/>
        <a:lstStyle/>
        <a:p>
          <a:pPr>
            <a:defRPr b="1"/>
          </a:pPr>
          <a:r>
            <a:rPr lang="en-US" sz="2200">
              <a:latin typeface="Amasis MT Pro"/>
            </a:rPr>
            <a:t>Final Report</a:t>
          </a:r>
        </a:p>
      </dgm:t>
    </dgm:pt>
    <dgm:pt modelId="{18C7A751-D923-0B46-9579-260F397A23F5}" type="parTrans" cxnId="{AC4C3C2F-BC23-884B-8682-252D0F3C850A}">
      <dgm:prSet/>
      <dgm:spPr/>
      <dgm:t>
        <a:bodyPr/>
        <a:lstStyle/>
        <a:p>
          <a:endParaRPr lang="en-US"/>
        </a:p>
      </dgm:t>
    </dgm:pt>
    <dgm:pt modelId="{73F7CAFA-0A03-4341-898B-A153FDEAA392}" type="sibTrans" cxnId="{AC4C3C2F-BC23-884B-8682-252D0F3C850A}">
      <dgm:prSet/>
      <dgm:spPr/>
      <dgm:t>
        <a:bodyPr/>
        <a:lstStyle/>
        <a:p>
          <a:endParaRPr lang="en-US"/>
        </a:p>
      </dgm:t>
    </dgm:pt>
    <dgm:pt modelId="{8A5FC92E-5C91-B44B-8567-34E0C9332977}">
      <dgm:prSet/>
      <dgm:spPr/>
      <dgm:t>
        <a:bodyPr/>
        <a:lstStyle/>
        <a:p>
          <a:r>
            <a:rPr lang="en-US">
              <a:latin typeface="Amasis MT Pro"/>
            </a:rPr>
            <a:t>April 12</a:t>
          </a:r>
        </a:p>
      </dgm:t>
    </dgm:pt>
    <dgm:pt modelId="{F112F95E-2413-2C4B-8732-6F525E682D34}" type="parTrans" cxnId="{07AE2127-0934-FA45-BF21-C75CB6DEB18D}">
      <dgm:prSet/>
      <dgm:spPr/>
      <dgm:t>
        <a:bodyPr/>
        <a:lstStyle/>
        <a:p>
          <a:endParaRPr lang="en-US"/>
        </a:p>
      </dgm:t>
    </dgm:pt>
    <dgm:pt modelId="{39657861-4C6B-F149-AFC0-3B05CD8CED0F}" type="sibTrans" cxnId="{07AE2127-0934-FA45-BF21-C75CB6DEB18D}">
      <dgm:prSet/>
      <dgm:spPr/>
      <dgm:t>
        <a:bodyPr/>
        <a:lstStyle/>
        <a:p>
          <a:endParaRPr lang="en-US"/>
        </a:p>
      </dgm:t>
    </dgm:pt>
    <dgm:pt modelId="{C5630280-0D3A-411A-BA07-03C50F971ADD}" type="pres">
      <dgm:prSet presAssocID="{34154791-8C54-43E1-8CFD-C0001D6A7788}" presName="root" presStyleCnt="0">
        <dgm:presLayoutVars>
          <dgm:chMax/>
          <dgm:chPref/>
          <dgm:animLvl val="lvl"/>
        </dgm:presLayoutVars>
      </dgm:prSet>
      <dgm:spPr/>
    </dgm:pt>
    <dgm:pt modelId="{A6694038-A014-42B3-AD48-612027537607}" type="pres">
      <dgm:prSet presAssocID="{34154791-8C54-43E1-8CFD-C0001D6A7788}" presName="divider" presStyleLbl="fgAcc1" presStyleIdx="0" presStyleCnt="6"/>
      <dgm:spPr>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miter lim="800000"/>
          <a:tailEnd type="triangle" w="lg" len="lg"/>
        </a:ln>
        <a:effectLst/>
      </dgm:spPr>
    </dgm:pt>
    <dgm:pt modelId="{DA21D405-AC5F-4D98-8118-4AFC77F8FE3A}" type="pres">
      <dgm:prSet presAssocID="{34154791-8C54-43E1-8CFD-C0001D6A7788}" presName="nodes" presStyleCnt="0">
        <dgm:presLayoutVars>
          <dgm:chMax/>
          <dgm:chPref/>
          <dgm:animLvl val="lvl"/>
        </dgm:presLayoutVars>
      </dgm:prSet>
      <dgm:spPr/>
    </dgm:pt>
    <dgm:pt modelId="{D625F313-9565-4A31-8960-F69B8F66DDDD}" type="pres">
      <dgm:prSet presAssocID="{0E5ADB82-1C9F-425B-A922-C9BA75C8DD96}" presName="composite" presStyleCnt="0"/>
      <dgm:spPr/>
    </dgm:pt>
    <dgm:pt modelId="{907BA086-7715-4DF6-8314-9566A8EB7B83}" type="pres">
      <dgm:prSet presAssocID="{0E5ADB82-1C9F-425B-A922-C9BA75C8DD96}" presName="ConnectorPoint" presStyleLbl="lnNode1" presStyleIdx="0" presStyleCnt="5"/>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0731E88C-9F4F-47E7-B67A-46DEE80B93BE}" type="pres">
      <dgm:prSet presAssocID="{0E5ADB82-1C9F-425B-A922-C9BA75C8DD96}" presName="DropPinPlaceHolder" presStyleCnt="0"/>
      <dgm:spPr/>
    </dgm:pt>
    <dgm:pt modelId="{4B7A8855-3C62-4A19-A4DD-78A31EBFAA66}" type="pres">
      <dgm:prSet presAssocID="{0E5ADB82-1C9F-425B-A922-C9BA75C8DD96}" presName="DropPin" presStyleLbl="alignNode1" presStyleIdx="0" presStyleCnt="5" custLinFactNeighborX="99495" custLinFactNeighborY="-4142"/>
      <dgm:spPr/>
    </dgm:pt>
    <dgm:pt modelId="{52B3F4EC-EC7F-4D06-BABD-E9B7499C2FDC}" type="pres">
      <dgm:prSet presAssocID="{0E5ADB82-1C9F-425B-A922-C9BA75C8DD96}" presName="Ellipse" presStyleLbl="fgAcc1" presStyleIdx="1" presStyleCnt="6"/>
      <dgm:spPr>
        <a:solidFill>
          <a:srgbClr val="EE2737">
            <a:alpha val="89804"/>
          </a:srgbClr>
        </a:solidFill>
        <a:ln w="12700" cap="flat" cmpd="sng" algn="ctr">
          <a:noFill/>
          <a:prstDash val="solid"/>
          <a:miter lim="800000"/>
        </a:ln>
        <a:effectLst/>
      </dgm:spPr>
    </dgm:pt>
    <dgm:pt modelId="{9A90A23B-2395-4ED3-A19C-4B192970296C}" type="pres">
      <dgm:prSet presAssocID="{0E5ADB82-1C9F-425B-A922-C9BA75C8DD96}" presName="L2TextContainer" presStyleLbl="revTx" presStyleIdx="0" presStyleCnt="10">
        <dgm:presLayoutVars>
          <dgm:bulletEnabled val="1"/>
        </dgm:presLayoutVars>
      </dgm:prSet>
      <dgm:spPr/>
    </dgm:pt>
    <dgm:pt modelId="{DA36D613-CC1F-459B-BAFC-33A1BEEED5B9}" type="pres">
      <dgm:prSet presAssocID="{0E5ADB82-1C9F-425B-A922-C9BA75C8DD96}" presName="L1TextContainer" presStyleLbl="revTx" presStyleIdx="1" presStyleCnt="10" custLinFactNeighborX="13435" custLinFactNeighborY="6862">
        <dgm:presLayoutVars>
          <dgm:chMax val="1"/>
          <dgm:chPref val="1"/>
          <dgm:bulletEnabled val="1"/>
        </dgm:presLayoutVars>
      </dgm:prSet>
      <dgm:spPr/>
    </dgm:pt>
    <dgm:pt modelId="{A47FB761-9ABE-4D27-886A-4D32494B2235}" type="pres">
      <dgm:prSet presAssocID="{0E5ADB82-1C9F-425B-A922-C9BA75C8DD96}" presName="ConnectLine" presStyleLbl="sibTrans1D1" presStyleIdx="0" presStyleCnt="5" custLinFactX="500000" custLinFactNeighborX="583236" custLinFactNeighborY="4081"/>
      <dgm:spPr>
        <a:noFill/>
        <a:ln w="12700" cap="flat" cmpd="sng" algn="ctr">
          <a:solidFill>
            <a:schemeClr val="dk1">
              <a:hueOff val="0"/>
              <a:satOff val="0"/>
              <a:lumOff val="0"/>
              <a:alphaOff val="0"/>
            </a:schemeClr>
          </a:solidFill>
          <a:prstDash val="dash"/>
          <a:miter lim="800000"/>
        </a:ln>
        <a:effectLst/>
      </dgm:spPr>
    </dgm:pt>
    <dgm:pt modelId="{663A2E5A-04A1-47B5-967D-AE81350B6E30}" type="pres">
      <dgm:prSet presAssocID="{0E5ADB82-1C9F-425B-A922-C9BA75C8DD96}" presName="EmptyPlaceHolder" presStyleCnt="0"/>
      <dgm:spPr/>
    </dgm:pt>
    <dgm:pt modelId="{FD886EE8-495B-40F4-BA70-D5AB2BA9180E}" type="pres">
      <dgm:prSet presAssocID="{954EC6A1-F9B6-4EEA-9309-B8C69EF3ED25}" presName="spaceBetweenRectangles" presStyleCnt="0"/>
      <dgm:spPr/>
    </dgm:pt>
    <dgm:pt modelId="{FF6770C3-157A-4B88-979F-4B124C99673B}" type="pres">
      <dgm:prSet presAssocID="{0CD4CA7C-4C74-4A95-86E7-0367277C3ED3}" presName="composite" presStyleCnt="0"/>
      <dgm:spPr/>
    </dgm:pt>
    <dgm:pt modelId="{1C381E0F-7D38-4118-86A2-4EC1C185551B}" type="pres">
      <dgm:prSet presAssocID="{0CD4CA7C-4C74-4A95-86E7-0367277C3ED3}" presName="ConnectorPoint" presStyleLbl="lnNode1" presStyleIdx="1" presStyleCnt="5"/>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D6D69A2A-9A5D-405E-9B06-00F94F821F2C}" type="pres">
      <dgm:prSet presAssocID="{0CD4CA7C-4C74-4A95-86E7-0367277C3ED3}" presName="DropPinPlaceHolder" presStyleCnt="0"/>
      <dgm:spPr/>
    </dgm:pt>
    <dgm:pt modelId="{30E3A123-ED69-457E-9322-69536022D0F4}" type="pres">
      <dgm:prSet presAssocID="{0CD4CA7C-4C74-4A95-86E7-0367277C3ED3}" presName="DropPin" presStyleLbl="alignNode1" presStyleIdx="1" presStyleCnt="5" custLinFactNeighborX="-3758" custLinFactNeighborY="20092"/>
      <dgm:spPr/>
    </dgm:pt>
    <dgm:pt modelId="{A04E7117-C66D-46F9-BE12-0F516FE1CEF9}" type="pres">
      <dgm:prSet presAssocID="{0CD4CA7C-4C74-4A95-86E7-0367277C3ED3}" presName="Ellipse" presStyleLbl="fgAcc1" presStyleIdx="2" presStyleCnt="6"/>
      <dgm:spPr>
        <a:solidFill>
          <a:srgbClr val="236192">
            <a:alpha val="90000"/>
          </a:srgbClr>
        </a:solidFill>
        <a:ln w="12700" cap="flat" cmpd="sng" algn="ctr">
          <a:noFill/>
          <a:prstDash val="solid"/>
          <a:miter lim="800000"/>
        </a:ln>
        <a:effectLst/>
      </dgm:spPr>
    </dgm:pt>
    <dgm:pt modelId="{50FB2D19-776E-42D3-8EE3-FB7AFD744D19}" type="pres">
      <dgm:prSet presAssocID="{0CD4CA7C-4C74-4A95-86E7-0367277C3ED3}" presName="L2TextContainer" presStyleLbl="revTx" presStyleIdx="2" presStyleCnt="10">
        <dgm:presLayoutVars>
          <dgm:bulletEnabled val="1"/>
        </dgm:presLayoutVars>
      </dgm:prSet>
      <dgm:spPr/>
    </dgm:pt>
    <dgm:pt modelId="{1271B635-F838-4049-84C1-4863BF673D6D}" type="pres">
      <dgm:prSet presAssocID="{0CD4CA7C-4C74-4A95-86E7-0367277C3ED3}" presName="L1TextContainer" presStyleLbl="revTx" presStyleIdx="3" presStyleCnt="10" custScaleX="101155" custLinFactNeighborX="881" custLinFactNeighborY="5555">
        <dgm:presLayoutVars>
          <dgm:chMax val="1"/>
          <dgm:chPref val="1"/>
          <dgm:bulletEnabled val="1"/>
        </dgm:presLayoutVars>
      </dgm:prSet>
      <dgm:spPr/>
    </dgm:pt>
    <dgm:pt modelId="{34400AE0-DC10-49AF-8288-32857FFA5E91}" type="pres">
      <dgm:prSet presAssocID="{0CD4CA7C-4C74-4A95-86E7-0367277C3ED3}" presName="ConnectLine" presStyleLbl="sibTrans1D1" presStyleIdx="1" presStyleCnt="5" custLinFactNeighborX="-40908" custLinFactNeighborY="3276"/>
      <dgm:spPr>
        <a:noFill/>
        <a:ln w="12700" cap="flat" cmpd="sng" algn="ctr">
          <a:solidFill>
            <a:schemeClr val="dk1">
              <a:hueOff val="0"/>
              <a:satOff val="0"/>
              <a:lumOff val="0"/>
              <a:alphaOff val="0"/>
            </a:schemeClr>
          </a:solidFill>
          <a:prstDash val="dash"/>
          <a:miter lim="800000"/>
        </a:ln>
        <a:effectLst/>
      </dgm:spPr>
    </dgm:pt>
    <dgm:pt modelId="{CA815FAB-C12F-4AE1-9024-C9D811E7DD40}" type="pres">
      <dgm:prSet presAssocID="{0CD4CA7C-4C74-4A95-86E7-0367277C3ED3}" presName="EmptyPlaceHolder" presStyleCnt="0"/>
      <dgm:spPr/>
    </dgm:pt>
    <dgm:pt modelId="{943C2F37-93E0-42FB-AAD2-6237EE01ED60}" type="pres">
      <dgm:prSet presAssocID="{CC03BA76-E44D-4C81-A63C-AC3D237C9137}" presName="spaceBetweenRectangles" presStyleCnt="0"/>
      <dgm:spPr/>
    </dgm:pt>
    <dgm:pt modelId="{79247030-A5D4-4209-9FD0-29D9DCEF4F0E}" type="pres">
      <dgm:prSet presAssocID="{9E424A58-FD94-457F-912F-4511738C09E7}" presName="composite" presStyleCnt="0"/>
      <dgm:spPr/>
    </dgm:pt>
    <dgm:pt modelId="{2D8BFDB2-AA88-44B1-9AD4-0389AED4358E}" type="pres">
      <dgm:prSet presAssocID="{9E424A58-FD94-457F-912F-4511738C09E7}" presName="ConnectorPoint" presStyleLbl="lnNode1" presStyleIdx="2" presStyleCnt="5"/>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56057341-25B0-4C83-9E51-1B0E777007CC}" type="pres">
      <dgm:prSet presAssocID="{9E424A58-FD94-457F-912F-4511738C09E7}" presName="DropPinPlaceHolder" presStyleCnt="0"/>
      <dgm:spPr/>
    </dgm:pt>
    <dgm:pt modelId="{9548E02F-7A39-4B43-92EF-0279B2F7CAEC}" type="pres">
      <dgm:prSet presAssocID="{9E424A58-FD94-457F-912F-4511738C09E7}" presName="DropPin" presStyleLbl="alignNode1" presStyleIdx="2" presStyleCnt="5" custLinFactX="100000" custLinFactNeighborX="162627" custLinFactNeighborY="8748"/>
      <dgm:spPr/>
    </dgm:pt>
    <dgm:pt modelId="{0F0B72A3-09CF-4977-BB39-1E99D43A02A0}" type="pres">
      <dgm:prSet presAssocID="{9E424A58-FD94-457F-912F-4511738C09E7}" presName="Ellipse" presStyleLbl="fgAcc1" presStyleIdx="3" presStyleCnt="6"/>
      <dgm:spPr>
        <a:solidFill>
          <a:srgbClr val="02BBDC">
            <a:alpha val="75294"/>
          </a:srgbClr>
        </a:solidFill>
        <a:ln w="12700" cap="flat" cmpd="sng" algn="ctr">
          <a:noFill/>
          <a:prstDash val="solid"/>
          <a:miter lim="800000"/>
        </a:ln>
        <a:effectLst/>
      </dgm:spPr>
    </dgm:pt>
    <dgm:pt modelId="{732B9E99-B5E9-4E67-A5CA-123FC9279C5D}" type="pres">
      <dgm:prSet presAssocID="{9E424A58-FD94-457F-912F-4511738C09E7}" presName="L2TextContainer" presStyleLbl="revTx" presStyleIdx="4" presStyleCnt="10">
        <dgm:presLayoutVars>
          <dgm:bulletEnabled val="1"/>
        </dgm:presLayoutVars>
      </dgm:prSet>
      <dgm:spPr/>
    </dgm:pt>
    <dgm:pt modelId="{78B42399-9D0D-4094-AC3D-D9FE3BA75689}" type="pres">
      <dgm:prSet presAssocID="{9E424A58-FD94-457F-912F-4511738C09E7}" presName="L1TextContainer" presStyleLbl="revTx" presStyleIdx="5" presStyleCnt="10" custScaleX="123190" custLinFactNeighborX="47445" custLinFactNeighborY="9563">
        <dgm:presLayoutVars>
          <dgm:chMax val="1"/>
          <dgm:chPref val="1"/>
          <dgm:bulletEnabled val="1"/>
        </dgm:presLayoutVars>
      </dgm:prSet>
      <dgm:spPr/>
    </dgm:pt>
    <dgm:pt modelId="{7F77E449-2A7C-4893-9EBB-F9AB878EA62F}" type="pres">
      <dgm:prSet presAssocID="{9E424A58-FD94-457F-912F-4511738C09E7}" presName="ConnectLine" presStyleLbl="sibTrans1D1" presStyleIdx="2" presStyleCnt="5" custLinFactX="1400000" custLinFactNeighborX="1459265" custLinFactNeighborY="4081"/>
      <dgm:spPr>
        <a:noFill/>
        <a:ln w="12700" cap="flat" cmpd="sng" algn="ctr">
          <a:solidFill>
            <a:schemeClr val="dk1">
              <a:hueOff val="0"/>
              <a:satOff val="0"/>
              <a:lumOff val="0"/>
              <a:alphaOff val="0"/>
            </a:schemeClr>
          </a:solidFill>
          <a:prstDash val="dash"/>
          <a:miter lim="800000"/>
        </a:ln>
        <a:effectLst/>
      </dgm:spPr>
    </dgm:pt>
    <dgm:pt modelId="{25E2854D-CF1B-4EA9-8EAE-D2505463EBCA}" type="pres">
      <dgm:prSet presAssocID="{9E424A58-FD94-457F-912F-4511738C09E7}" presName="EmptyPlaceHolder" presStyleCnt="0"/>
      <dgm:spPr/>
    </dgm:pt>
    <dgm:pt modelId="{036BB52B-3596-439C-9DBE-E4CEBCB8BB92}" type="pres">
      <dgm:prSet presAssocID="{67FE2108-9735-44B0-B531-C47CE5E1C696}" presName="spaceBetweenRectangles" presStyleCnt="0"/>
      <dgm:spPr/>
    </dgm:pt>
    <dgm:pt modelId="{6A2DAE18-A2CF-4ABC-8901-7CCE056E1DA5}" type="pres">
      <dgm:prSet presAssocID="{BE99ACDA-E8E2-4B66-8465-309C50B2335B}" presName="composite" presStyleCnt="0"/>
      <dgm:spPr/>
    </dgm:pt>
    <dgm:pt modelId="{D2C0A265-03AB-4F69-ABBB-1247A66F9228}" type="pres">
      <dgm:prSet presAssocID="{BE99ACDA-E8E2-4B66-8465-309C50B2335B}" presName="ConnectorPoint" presStyleLbl="lnNode1" presStyleIdx="3" presStyleCnt="5"/>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27C6C81E-B893-4356-8D8A-3B4EDD177E26}" type="pres">
      <dgm:prSet presAssocID="{BE99ACDA-E8E2-4B66-8465-309C50B2335B}" presName="DropPinPlaceHolder" presStyleCnt="0"/>
      <dgm:spPr/>
    </dgm:pt>
    <dgm:pt modelId="{72B5461F-A033-409C-9A07-7E91B9B5190B}" type="pres">
      <dgm:prSet presAssocID="{BE99ACDA-E8E2-4B66-8465-309C50B2335B}" presName="DropPin" presStyleLbl="alignNode1" presStyleIdx="3" presStyleCnt="5" custLinFactX="231403" custLinFactNeighborX="300000" custLinFactNeighborY="19222"/>
      <dgm:spPr/>
    </dgm:pt>
    <dgm:pt modelId="{16F0B5F9-608C-4B77-85E2-710D6D53621F}" type="pres">
      <dgm:prSet presAssocID="{BE99ACDA-E8E2-4B66-8465-309C50B2335B}" presName="Ellipse" presStyleLbl="fgAcc1" presStyleIdx="4" presStyleCnt="6"/>
      <dgm:spPr>
        <a:solidFill>
          <a:srgbClr val="00CFB4">
            <a:alpha val="75294"/>
          </a:srgbClr>
        </a:solidFill>
        <a:ln w="12700" cap="flat" cmpd="sng" algn="ctr">
          <a:noFill/>
          <a:prstDash val="solid"/>
          <a:miter lim="800000"/>
        </a:ln>
        <a:effectLst/>
      </dgm:spPr>
    </dgm:pt>
    <dgm:pt modelId="{A26A95CC-33CA-43A7-8516-75CE540F591C}" type="pres">
      <dgm:prSet presAssocID="{BE99ACDA-E8E2-4B66-8465-309C50B2335B}" presName="L2TextContainer" presStyleLbl="revTx" presStyleIdx="6" presStyleCnt="10">
        <dgm:presLayoutVars>
          <dgm:bulletEnabled val="1"/>
        </dgm:presLayoutVars>
      </dgm:prSet>
      <dgm:spPr/>
    </dgm:pt>
    <dgm:pt modelId="{7FEBDC5E-E838-496E-AFC9-90D461ABF4B9}" type="pres">
      <dgm:prSet presAssocID="{BE99ACDA-E8E2-4B66-8465-309C50B2335B}" presName="L1TextContainer" presStyleLbl="revTx" presStyleIdx="7" presStyleCnt="10" custScaleX="95767" custLinFactNeighborX="74025" custLinFactNeighborY="11717">
        <dgm:presLayoutVars>
          <dgm:chMax val="1"/>
          <dgm:chPref val="1"/>
          <dgm:bulletEnabled val="1"/>
        </dgm:presLayoutVars>
      </dgm:prSet>
      <dgm:spPr/>
    </dgm:pt>
    <dgm:pt modelId="{98416FE8-2CE5-419E-B6F9-EB5A2C47F55B}" type="pres">
      <dgm:prSet presAssocID="{BE99ACDA-E8E2-4B66-8465-309C50B2335B}" presName="ConnectLine" presStyleLbl="sibTrans1D1" presStyleIdx="3" presStyleCnt="5" custLinFactX="2873698" custLinFactNeighborX="2900000" custLinFactNeighborY="4081"/>
      <dgm:spPr>
        <a:noFill/>
        <a:ln w="12700" cap="flat" cmpd="sng" algn="ctr">
          <a:solidFill>
            <a:schemeClr val="dk1">
              <a:hueOff val="0"/>
              <a:satOff val="0"/>
              <a:lumOff val="0"/>
              <a:alphaOff val="0"/>
            </a:schemeClr>
          </a:solidFill>
          <a:prstDash val="dash"/>
          <a:miter lim="800000"/>
        </a:ln>
        <a:effectLst/>
      </dgm:spPr>
    </dgm:pt>
    <dgm:pt modelId="{A61569AA-F862-4766-AA43-41A48CCB0184}" type="pres">
      <dgm:prSet presAssocID="{BE99ACDA-E8E2-4B66-8465-309C50B2335B}" presName="EmptyPlaceHolder" presStyleCnt="0"/>
      <dgm:spPr/>
    </dgm:pt>
    <dgm:pt modelId="{25646D8B-97BB-4BF3-92E0-5DC7D7D1C043}" type="pres">
      <dgm:prSet presAssocID="{19C96BA1-0158-4B83-A404-2089C26E7524}" presName="spaceBetweenRectangles" presStyleCnt="0"/>
      <dgm:spPr/>
    </dgm:pt>
    <dgm:pt modelId="{9E04DBB5-55C4-4D42-AA33-A0F8EC7EAF96}" type="pres">
      <dgm:prSet presAssocID="{8E73CC81-662F-FA48-8556-96FFC1C8090D}" presName="composite" presStyleCnt="0"/>
      <dgm:spPr/>
    </dgm:pt>
    <dgm:pt modelId="{905A17A7-2B36-F149-8A91-62C5DEBD07C4}" type="pres">
      <dgm:prSet presAssocID="{8E73CC81-662F-FA48-8556-96FFC1C8090D}" presName="ConnectorPoint" presStyleLbl="lnNode1" presStyleIdx="4" presStyleCnt="5"/>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90EFF423-2917-B047-8217-D0910E1F5048}" type="pres">
      <dgm:prSet presAssocID="{8E73CC81-662F-FA48-8556-96FFC1C8090D}" presName="DropPinPlaceHolder" presStyleCnt="0"/>
      <dgm:spPr/>
    </dgm:pt>
    <dgm:pt modelId="{EC9A7FA6-9957-5848-BDE5-5CA9E852407E}" type="pres">
      <dgm:prSet presAssocID="{8E73CC81-662F-FA48-8556-96FFC1C8090D}" presName="DropPin" presStyleLbl="alignNode1" presStyleIdx="4" presStyleCnt="5" custLinFactX="108776" custLinFactNeighborX="200000" custLinFactNeighborY="8748"/>
      <dgm:spPr/>
    </dgm:pt>
    <dgm:pt modelId="{555CBA37-6684-DA43-8058-74DBA1B5DAB1}" type="pres">
      <dgm:prSet presAssocID="{8E73CC81-662F-FA48-8556-96FFC1C8090D}" presName="Ellipse" presStyleLbl="fgAcc1" presStyleIdx="5" presStyleCnt="6"/>
      <dgm:spPr>
        <a:solidFill>
          <a:srgbClr val="EE2737">
            <a:alpha val="90000"/>
          </a:srgbClr>
        </a:solidFill>
        <a:ln w="12700" cap="flat" cmpd="sng" algn="ctr">
          <a:noFill/>
          <a:prstDash val="solid"/>
          <a:miter lim="800000"/>
        </a:ln>
        <a:effectLst/>
      </dgm:spPr>
    </dgm:pt>
    <dgm:pt modelId="{59D9E217-5111-CA40-80C3-2FE0A44F52C7}" type="pres">
      <dgm:prSet presAssocID="{8E73CC81-662F-FA48-8556-96FFC1C8090D}" presName="L2TextContainer" presStyleLbl="revTx" presStyleIdx="8" presStyleCnt="10">
        <dgm:presLayoutVars>
          <dgm:bulletEnabled val="1"/>
        </dgm:presLayoutVars>
      </dgm:prSet>
      <dgm:spPr/>
    </dgm:pt>
    <dgm:pt modelId="{6C45121E-FBAF-C34C-88B1-708F6246C428}" type="pres">
      <dgm:prSet presAssocID="{8E73CC81-662F-FA48-8556-96FFC1C8090D}" presName="L1TextContainer" presStyleLbl="revTx" presStyleIdx="9" presStyleCnt="10" custScaleX="66633" custLinFactNeighborX="24657" custLinFactNeighborY="9803">
        <dgm:presLayoutVars>
          <dgm:chMax val="1"/>
          <dgm:chPref val="1"/>
          <dgm:bulletEnabled val="1"/>
        </dgm:presLayoutVars>
      </dgm:prSet>
      <dgm:spPr/>
    </dgm:pt>
    <dgm:pt modelId="{FC4D9806-B691-6049-94E3-0F30BC26BF02}" type="pres">
      <dgm:prSet presAssocID="{8E73CC81-662F-FA48-8556-96FFC1C8090D}" presName="ConnectLine" presStyleLbl="sibTrans1D1" presStyleIdx="4" presStyleCnt="5" custLinFactX="1661712" custLinFactNeighborX="1700000" custLinFactNeighborY="4081"/>
      <dgm:spPr>
        <a:noFill/>
        <a:ln w="12700" cap="flat" cmpd="sng" algn="ctr">
          <a:solidFill>
            <a:schemeClr val="dk1">
              <a:hueOff val="0"/>
              <a:satOff val="0"/>
              <a:lumOff val="0"/>
              <a:alphaOff val="0"/>
            </a:schemeClr>
          </a:solidFill>
          <a:prstDash val="dash"/>
          <a:miter lim="800000"/>
        </a:ln>
        <a:effectLst/>
      </dgm:spPr>
    </dgm:pt>
    <dgm:pt modelId="{DEC3C354-3428-2F4A-AA9B-08EEF058CCC9}" type="pres">
      <dgm:prSet presAssocID="{8E73CC81-662F-FA48-8556-96FFC1C8090D}" presName="EmptyPlaceHolder" presStyleCnt="0"/>
      <dgm:spPr/>
    </dgm:pt>
  </dgm:ptLst>
  <dgm:cxnLst>
    <dgm:cxn modelId="{2C913A02-8A15-4DA7-8149-6880F3950CB4}" type="presOf" srcId="{9E424A58-FD94-457F-912F-4511738C09E7}" destId="{78B42399-9D0D-4094-AC3D-D9FE3BA75689}" srcOrd="0" destOrd="0" presId="urn:microsoft.com/office/officeart/2017/3/layout/DropPinTimeline"/>
    <dgm:cxn modelId="{6D49A514-B9A7-40FD-AF2D-0EB80D2CA214}" srcId="{34154791-8C54-43E1-8CFD-C0001D6A7788}" destId="{9E424A58-FD94-457F-912F-4511738C09E7}" srcOrd="2" destOrd="0" parTransId="{B27EC4D6-8103-4C4D-B34C-155D62A32694}" sibTransId="{67FE2108-9735-44B0-B531-C47CE5E1C696}"/>
    <dgm:cxn modelId="{9228CB19-39EC-4BA2-A9F7-9C0406924ED4}" srcId="{34154791-8C54-43E1-8CFD-C0001D6A7788}" destId="{0CD4CA7C-4C74-4A95-86E7-0367277C3ED3}" srcOrd="1" destOrd="0" parTransId="{505756CA-EF54-4A00-98DE-F0A2F2B54919}" sibTransId="{CC03BA76-E44D-4C81-A63C-AC3D237C9137}"/>
    <dgm:cxn modelId="{7502F51D-DCFA-4F48-9CDF-981E4082B812}" type="presOf" srcId="{34154791-8C54-43E1-8CFD-C0001D6A7788}" destId="{C5630280-0D3A-411A-BA07-03C50F971ADD}" srcOrd="0" destOrd="0" presId="urn:microsoft.com/office/officeart/2017/3/layout/DropPinTimeline"/>
    <dgm:cxn modelId="{73BF9822-AEC2-4737-8509-49E6C39423BE}" srcId="{BE99ACDA-E8E2-4B66-8465-309C50B2335B}" destId="{F668C71E-6B5D-4F8C-80BD-1355D7275CBC}" srcOrd="0" destOrd="0" parTransId="{0D20F8F6-07FF-4749-B15F-69496DD15AFD}" sibTransId="{58968050-CC5D-4914-B35C-F2276F96F66A}"/>
    <dgm:cxn modelId="{07AE2127-0934-FA45-BF21-C75CB6DEB18D}" srcId="{8E73CC81-662F-FA48-8556-96FFC1C8090D}" destId="{8A5FC92E-5C91-B44B-8567-34E0C9332977}" srcOrd="0" destOrd="0" parTransId="{F112F95E-2413-2C4B-8732-6F525E682D34}" sibTransId="{39657861-4C6B-F149-AFC0-3B05CD8CED0F}"/>
    <dgm:cxn modelId="{E24D282C-BEC6-4B32-A546-2D48DAF8F132}" srcId="{0E5ADB82-1C9F-425B-A922-C9BA75C8DD96}" destId="{CA5A7638-3014-4E91-B846-925B200FB436}" srcOrd="0" destOrd="0" parTransId="{DE39F97F-471F-4F0A-8765-0042C56A7166}" sibTransId="{7485ED35-A599-4504-ADA5-A20B504E6447}"/>
    <dgm:cxn modelId="{AC4C3C2F-BC23-884B-8682-252D0F3C850A}" srcId="{34154791-8C54-43E1-8CFD-C0001D6A7788}" destId="{8E73CC81-662F-FA48-8556-96FFC1C8090D}" srcOrd="4" destOrd="0" parTransId="{18C7A751-D923-0B46-9579-260F397A23F5}" sibTransId="{73F7CAFA-0A03-4341-898B-A153FDEAA392}"/>
    <dgm:cxn modelId="{92F7AE2F-A25A-4CB2-A8C8-CF3E77C35F01}" type="presOf" srcId="{8A5FC92E-5C91-B44B-8567-34E0C9332977}" destId="{59D9E217-5111-CA40-80C3-2FE0A44F52C7}" srcOrd="0" destOrd="0" presId="urn:microsoft.com/office/officeart/2017/3/layout/DropPinTimeline"/>
    <dgm:cxn modelId="{2D0CC13D-04AE-C74E-8B23-7C455756067A}" srcId="{0CD4CA7C-4C74-4A95-86E7-0367277C3ED3}" destId="{E9EFBE7F-FFED-4FD9-AE71-B4CE9CF1C292}" srcOrd="0" destOrd="0" parTransId="{55B5AA61-B11D-48F5-94B8-E374C4338858}" sibTransId="{69657A49-559A-4E2A-9156-9C6798080405}"/>
    <dgm:cxn modelId="{4224BF3F-997E-49F8-AB78-9B67B85D6BA5}" type="presOf" srcId="{E9EFBE7F-FFED-4FD9-AE71-B4CE9CF1C292}" destId="{50FB2D19-776E-42D3-8EE3-FB7AFD744D19}" srcOrd="0" destOrd="0" presId="urn:microsoft.com/office/officeart/2017/3/layout/DropPinTimeline"/>
    <dgm:cxn modelId="{23A1C33F-DBF0-446F-A126-B758C854CEA0}" type="presOf" srcId="{F668C71E-6B5D-4F8C-80BD-1355D7275CBC}" destId="{A26A95CC-33CA-43A7-8516-75CE540F591C}" srcOrd="0" destOrd="0" presId="urn:microsoft.com/office/officeart/2017/3/layout/DropPinTimeline"/>
    <dgm:cxn modelId="{CDFCF345-7408-4DC1-842B-FB74E8E9DF58}" type="presOf" srcId="{8E73CC81-662F-FA48-8556-96FFC1C8090D}" destId="{6C45121E-FBAF-C34C-88B1-708F6246C428}" srcOrd="0" destOrd="0" presId="urn:microsoft.com/office/officeart/2017/3/layout/DropPinTimeline"/>
    <dgm:cxn modelId="{2D5E1B91-26F9-472F-9626-3C3B926876F0}" srcId="{34154791-8C54-43E1-8CFD-C0001D6A7788}" destId="{0E5ADB82-1C9F-425B-A922-C9BA75C8DD96}" srcOrd="0" destOrd="0" parTransId="{AE0D3561-3055-4112-B9B7-9638667FD106}" sibTransId="{954EC6A1-F9B6-4EEA-9309-B8C69EF3ED25}"/>
    <dgm:cxn modelId="{21486EA1-21D6-4F30-A927-A1B8EFE26078}" type="presOf" srcId="{0E5ADB82-1C9F-425B-A922-C9BA75C8DD96}" destId="{DA36D613-CC1F-459B-BAFC-33A1BEEED5B9}" srcOrd="0" destOrd="0" presId="urn:microsoft.com/office/officeart/2017/3/layout/DropPinTimeline"/>
    <dgm:cxn modelId="{2E58CEA5-9440-415C-8181-2DC1757E7737}" srcId="{9E424A58-FD94-457F-912F-4511738C09E7}" destId="{29378B6B-F437-44CA-9EAB-7BAF843DA384}" srcOrd="0" destOrd="0" parTransId="{8F72E8E5-FA5E-4131-BEEB-0AD408A52AA9}" sibTransId="{0BE02C64-08B5-43FA-A771-4CFF24E995B8}"/>
    <dgm:cxn modelId="{94A4B9CC-EB99-4B9F-A0A9-FEDB30F54D6C}" srcId="{34154791-8C54-43E1-8CFD-C0001D6A7788}" destId="{BE99ACDA-E8E2-4B66-8465-309C50B2335B}" srcOrd="3" destOrd="0" parTransId="{624176D5-16FC-4F8F-916C-117D8CC4089D}" sibTransId="{19C96BA1-0158-4B83-A404-2089C26E7524}"/>
    <dgm:cxn modelId="{224A3EDC-91DC-4791-8D93-36D8217A9FE6}" type="presOf" srcId="{BE99ACDA-E8E2-4B66-8465-309C50B2335B}" destId="{7FEBDC5E-E838-496E-AFC9-90D461ABF4B9}" srcOrd="0" destOrd="0" presId="urn:microsoft.com/office/officeart/2017/3/layout/DropPinTimeline"/>
    <dgm:cxn modelId="{5ECA2CE9-5F8C-41D9-82AA-1662E0CBD57D}" type="presOf" srcId="{CA5A7638-3014-4E91-B846-925B200FB436}" destId="{9A90A23B-2395-4ED3-A19C-4B192970296C}" srcOrd="0" destOrd="0" presId="urn:microsoft.com/office/officeart/2017/3/layout/DropPinTimeline"/>
    <dgm:cxn modelId="{FAFC1EEC-A687-4D41-BB16-CACAA63B3259}" type="presOf" srcId="{0CD4CA7C-4C74-4A95-86E7-0367277C3ED3}" destId="{1271B635-F838-4049-84C1-4863BF673D6D}" srcOrd="0" destOrd="0" presId="urn:microsoft.com/office/officeart/2017/3/layout/DropPinTimeline"/>
    <dgm:cxn modelId="{DD74ECF7-6A0F-42EC-9C20-D7109FE52301}" type="presOf" srcId="{29378B6B-F437-44CA-9EAB-7BAF843DA384}" destId="{732B9E99-B5E9-4E67-A5CA-123FC9279C5D}" srcOrd="0" destOrd="0" presId="urn:microsoft.com/office/officeart/2017/3/layout/DropPinTimeline"/>
    <dgm:cxn modelId="{BEA5DC1E-2565-4B07-9114-70F67471843D}" type="presParOf" srcId="{C5630280-0D3A-411A-BA07-03C50F971ADD}" destId="{A6694038-A014-42B3-AD48-612027537607}" srcOrd="0" destOrd="0" presId="urn:microsoft.com/office/officeart/2017/3/layout/DropPinTimeline"/>
    <dgm:cxn modelId="{9DF06083-9DFF-4AA4-A769-CBF680E72C3E}" type="presParOf" srcId="{C5630280-0D3A-411A-BA07-03C50F971ADD}" destId="{DA21D405-AC5F-4D98-8118-4AFC77F8FE3A}" srcOrd="1" destOrd="0" presId="urn:microsoft.com/office/officeart/2017/3/layout/DropPinTimeline"/>
    <dgm:cxn modelId="{DF5937FB-72DC-4C98-A30E-10CAEA648BD9}" type="presParOf" srcId="{DA21D405-AC5F-4D98-8118-4AFC77F8FE3A}" destId="{D625F313-9565-4A31-8960-F69B8F66DDDD}" srcOrd="0" destOrd="0" presId="urn:microsoft.com/office/officeart/2017/3/layout/DropPinTimeline"/>
    <dgm:cxn modelId="{12953D07-8CE3-49F1-A064-098CBA9BFDA6}" type="presParOf" srcId="{D625F313-9565-4A31-8960-F69B8F66DDDD}" destId="{907BA086-7715-4DF6-8314-9566A8EB7B83}" srcOrd="0" destOrd="0" presId="urn:microsoft.com/office/officeart/2017/3/layout/DropPinTimeline"/>
    <dgm:cxn modelId="{A41A3974-6C0D-4122-BD4C-ECBD987F9C64}" type="presParOf" srcId="{D625F313-9565-4A31-8960-F69B8F66DDDD}" destId="{0731E88C-9F4F-47E7-B67A-46DEE80B93BE}" srcOrd="1" destOrd="0" presId="urn:microsoft.com/office/officeart/2017/3/layout/DropPinTimeline"/>
    <dgm:cxn modelId="{87059463-B6AC-488D-AAB9-1F85DB2F65E8}" type="presParOf" srcId="{0731E88C-9F4F-47E7-B67A-46DEE80B93BE}" destId="{4B7A8855-3C62-4A19-A4DD-78A31EBFAA66}" srcOrd="0" destOrd="0" presId="urn:microsoft.com/office/officeart/2017/3/layout/DropPinTimeline"/>
    <dgm:cxn modelId="{6BA9D4E8-8CB8-4969-8822-2C9162AD7793}" type="presParOf" srcId="{0731E88C-9F4F-47E7-B67A-46DEE80B93BE}" destId="{52B3F4EC-EC7F-4D06-BABD-E9B7499C2FDC}" srcOrd="1" destOrd="0" presId="urn:microsoft.com/office/officeart/2017/3/layout/DropPinTimeline"/>
    <dgm:cxn modelId="{2DFCCD58-F126-41AC-B394-80CB029218A6}" type="presParOf" srcId="{D625F313-9565-4A31-8960-F69B8F66DDDD}" destId="{9A90A23B-2395-4ED3-A19C-4B192970296C}" srcOrd="2" destOrd="0" presId="urn:microsoft.com/office/officeart/2017/3/layout/DropPinTimeline"/>
    <dgm:cxn modelId="{A1DAF078-BC97-4622-BCD4-8A51BD19708F}" type="presParOf" srcId="{D625F313-9565-4A31-8960-F69B8F66DDDD}" destId="{DA36D613-CC1F-459B-BAFC-33A1BEEED5B9}" srcOrd="3" destOrd="0" presId="urn:microsoft.com/office/officeart/2017/3/layout/DropPinTimeline"/>
    <dgm:cxn modelId="{8ACCEC57-0EF8-424D-8A7B-0F3F7151CB47}" type="presParOf" srcId="{D625F313-9565-4A31-8960-F69B8F66DDDD}" destId="{A47FB761-9ABE-4D27-886A-4D32494B2235}" srcOrd="4" destOrd="0" presId="urn:microsoft.com/office/officeart/2017/3/layout/DropPinTimeline"/>
    <dgm:cxn modelId="{C1B90E4E-14DA-403E-9DEB-2268D2E66A81}" type="presParOf" srcId="{D625F313-9565-4A31-8960-F69B8F66DDDD}" destId="{663A2E5A-04A1-47B5-967D-AE81350B6E30}" srcOrd="5" destOrd="0" presId="urn:microsoft.com/office/officeart/2017/3/layout/DropPinTimeline"/>
    <dgm:cxn modelId="{40F83B55-6596-4AA2-8EFE-DBD7D7B08A45}" type="presParOf" srcId="{DA21D405-AC5F-4D98-8118-4AFC77F8FE3A}" destId="{FD886EE8-495B-40F4-BA70-D5AB2BA9180E}" srcOrd="1" destOrd="0" presId="urn:microsoft.com/office/officeart/2017/3/layout/DropPinTimeline"/>
    <dgm:cxn modelId="{CE0BF079-B221-45A6-83CA-07ECE8066B7A}" type="presParOf" srcId="{DA21D405-AC5F-4D98-8118-4AFC77F8FE3A}" destId="{FF6770C3-157A-4B88-979F-4B124C99673B}" srcOrd="2" destOrd="0" presId="urn:microsoft.com/office/officeart/2017/3/layout/DropPinTimeline"/>
    <dgm:cxn modelId="{762FA4D4-B012-4434-8E13-68683EB83CCB}" type="presParOf" srcId="{FF6770C3-157A-4B88-979F-4B124C99673B}" destId="{1C381E0F-7D38-4118-86A2-4EC1C185551B}" srcOrd="0" destOrd="0" presId="urn:microsoft.com/office/officeart/2017/3/layout/DropPinTimeline"/>
    <dgm:cxn modelId="{91B57C24-5AA9-4D29-A23A-F98E6F1CD741}" type="presParOf" srcId="{FF6770C3-157A-4B88-979F-4B124C99673B}" destId="{D6D69A2A-9A5D-405E-9B06-00F94F821F2C}" srcOrd="1" destOrd="0" presId="urn:microsoft.com/office/officeart/2017/3/layout/DropPinTimeline"/>
    <dgm:cxn modelId="{2AE48B53-094D-40E4-9F70-03140B76C98F}" type="presParOf" srcId="{D6D69A2A-9A5D-405E-9B06-00F94F821F2C}" destId="{30E3A123-ED69-457E-9322-69536022D0F4}" srcOrd="0" destOrd="0" presId="urn:microsoft.com/office/officeart/2017/3/layout/DropPinTimeline"/>
    <dgm:cxn modelId="{41B9E7D5-CDAB-4339-8C82-0778DE0B289A}" type="presParOf" srcId="{D6D69A2A-9A5D-405E-9B06-00F94F821F2C}" destId="{A04E7117-C66D-46F9-BE12-0F516FE1CEF9}" srcOrd="1" destOrd="0" presId="urn:microsoft.com/office/officeart/2017/3/layout/DropPinTimeline"/>
    <dgm:cxn modelId="{6A942E85-4DBC-408F-ABB8-86777939788D}" type="presParOf" srcId="{FF6770C3-157A-4B88-979F-4B124C99673B}" destId="{50FB2D19-776E-42D3-8EE3-FB7AFD744D19}" srcOrd="2" destOrd="0" presId="urn:microsoft.com/office/officeart/2017/3/layout/DropPinTimeline"/>
    <dgm:cxn modelId="{91029853-9E37-4C60-8DE5-8BF022801B4B}" type="presParOf" srcId="{FF6770C3-157A-4B88-979F-4B124C99673B}" destId="{1271B635-F838-4049-84C1-4863BF673D6D}" srcOrd="3" destOrd="0" presId="urn:microsoft.com/office/officeart/2017/3/layout/DropPinTimeline"/>
    <dgm:cxn modelId="{980814E9-4891-4B66-ABE3-9E88418BB57E}" type="presParOf" srcId="{FF6770C3-157A-4B88-979F-4B124C99673B}" destId="{34400AE0-DC10-49AF-8288-32857FFA5E91}" srcOrd="4" destOrd="0" presId="urn:microsoft.com/office/officeart/2017/3/layout/DropPinTimeline"/>
    <dgm:cxn modelId="{6BBBA38C-CF05-430E-8DC5-513DEA04B978}" type="presParOf" srcId="{FF6770C3-157A-4B88-979F-4B124C99673B}" destId="{CA815FAB-C12F-4AE1-9024-C9D811E7DD40}" srcOrd="5" destOrd="0" presId="urn:microsoft.com/office/officeart/2017/3/layout/DropPinTimeline"/>
    <dgm:cxn modelId="{F19AC043-D479-492D-BA06-742796536205}" type="presParOf" srcId="{DA21D405-AC5F-4D98-8118-4AFC77F8FE3A}" destId="{943C2F37-93E0-42FB-AAD2-6237EE01ED60}" srcOrd="3" destOrd="0" presId="urn:microsoft.com/office/officeart/2017/3/layout/DropPinTimeline"/>
    <dgm:cxn modelId="{F8EE5262-A007-49E1-8AEB-7013D6CA6328}" type="presParOf" srcId="{DA21D405-AC5F-4D98-8118-4AFC77F8FE3A}" destId="{79247030-A5D4-4209-9FD0-29D9DCEF4F0E}" srcOrd="4" destOrd="0" presId="urn:microsoft.com/office/officeart/2017/3/layout/DropPinTimeline"/>
    <dgm:cxn modelId="{DFDB17D1-86B4-4424-9E5C-F10ADDEF1972}" type="presParOf" srcId="{79247030-A5D4-4209-9FD0-29D9DCEF4F0E}" destId="{2D8BFDB2-AA88-44B1-9AD4-0389AED4358E}" srcOrd="0" destOrd="0" presId="urn:microsoft.com/office/officeart/2017/3/layout/DropPinTimeline"/>
    <dgm:cxn modelId="{BA832ED5-CC14-4666-9182-80F1BCC4DD6B}" type="presParOf" srcId="{79247030-A5D4-4209-9FD0-29D9DCEF4F0E}" destId="{56057341-25B0-4C83-9E51-1B0E777007CC}" srcOrd="1" destOrd="0" presId="urn:microsoft.com/office/officeart/2017/3/layout/DropPinTimeline"/>
    <dgm:cxn modelId="{EF847046-5455-4174-B3AD-DBDB35E01710}" type="presParOf" srcId="{56057341-25B0-4C83-9E51-1B0E777007CC}" destId="{9548E02F-7A39-4B43-92EF-0279B2F7CAEC}" srcOrd="0" destOrd="0" presId="urn:microsoft.com/office/officeart/2017/3/layout/DropPinTimeline"/>
    <dgm:cxn modelId="{B5CF06BF-B5FD-4E4D-8687-8E1A0B5DE7A3}" type="presParOf" srcId="{56057341-25B0-4C83-9E51-1B0E777007CC}" destId="{0F0B72A3-09CF-4977-BB39-1E99D43A02A0}" srcOrd="1" destOrd="0" presId="urn:microsoft.com/office/officeart/2017/3/layout/DropPinTimeline"/>
    <dgm:cxn modelId="{4DE86B74-7DB1-4F7C-A79C-7E463CD4707B}" type="presParOf" srcId="{79247030-A5D4-4209-9FD0-29D9DCEF4F0E}" destId="{732B9E99-B5E9-4E67-A5CA-123FC9279C5D}" srcOrd="2" destOrd="0" presId="urn:microsoft.com/office/officeart/2017/3/layout/DropPinTimeline"/>
    <dgm:cxn modelId="{30280BDB-BA46-4483-B604-CE8F8DE7E7AA}" type="presParOf" srcId="{79247030-A5D4-4209-9FD0-29D9DCEF4F0E}" destId="{78B42399-9D0D-4094-AC3D-D9FE3BA75689}" srcOrd="3" destOrd="0" presId="urn:microsoft.com/office/officeart/2017/3/layout/DropPinTimeline"/>
    <dgm:cxn modelId="{32EB8260-60CC-4C5D-B3D9-1A07280A3783}" type="presParOf" srcId="{79247030-A5D4-4209-9FD0-29D9DCEF4F0E}" destId="{7F77E449-2A7C-4893-9EBB-F9AB878EA62F}" srcOrd="4" destOrd="0" presId="urn:microsoft.com/office/officeart/2017/3/layout/DropPinTimeline"/>
    <dgm:cxn modelId="{463295E7-8FF1-43DC-A90C-07AE6CEE5057}" type="presParOf" srcId="{79247030-A5D4-4209-9FD0-29D9DCEF4F0E}" destId="{25E2854D-CF1B-4EA9-8EAE-D2505463EBCA}" srcOrd="5" destOrd="0" presId="urn:microsoft.com/office/officeart/2017/3/layout/DropPinTimeline"/>
    <dgm:cxn modelId="{5FE84D56-489C-4D3B-8BA2-A841E50E5099}" type="presParOf" srcId="{DA21D405-AC5F-4D98-8118-4AFC77F8FE3A}" destId="{036BB52B-3596-439C-9DBE-E4CEBCB8BB92}" srcOrd="5" destOrd="0" presId="urn:microsoft.com/office/officeart/2017/3/layout/DropPinTimeline"/>
    <dgm:cxn modelId="{8FFEA523-3ADE-49C8-A12C-65C897B4D8DE}" type="presParOf" srcId="{DA21D405-AC5F-4D98-8118-4AFC77F8FE3A}" destId="{6A2DAE18-A2CF-4ABC-8901-7CCE056E1DA5}" srcOrd="6" destOrd="0" presId="urn:microsoft.com/office/officeart/2017/3/layout/DropPinTimeline"/>
    <dgm:cxn modelId="{012EFCB0-CC2F-4129-8095-DC81CF0DF4B2}" type="presParOf" srcId="{6A2DAE18-A2CF-4ABC-8901-7CCE056E1DA5}" destId="{D2C0A265-03AB-4F69-ABBB-1247A66F9228}" srcOrd="0" destOrd="0" presId="urn:microsoft.com/office/officeart/2017/3/layout/DropPinTimeline"/>
    <dgm:cxn modelId="{B42D9E38-E276-4213-A563-F7DC4FD244DE}" type="presParOf" srcId="{6A2DAE18-A2CF-4ABC-8901-7CCE056E1DA5}" destId="{27C6C81E-B893-4356-8D8A-3B4EDD177E26}" srcOrd="1" destOrd="0" presId="urn:microsoft.com/office/officeart/2017/3/layout/DropPinTimeline"/>
    <dgm:cxn modelId="{2ADDE04E-0CB5-4BD7-8E20-445CD6288F49}" type="presParOf" srcId="{27C6C81E-B893-4356-8D8A-3B4EDD177E26}" destId="{72B5461F-A033-409C-9A07-7E91B9B5190B}" srcOrd="0" destOrd="0" presId="urn:microsoft.com/office/officeart/2017/3/layout/DropPinTimeline"/>
    <dgm:cxn modelId="{5B608C85-9216-4E95-A282-3F5C3A88EFAA}" type="presParOf" srcId="{27C6C81E-B893-4356-8D8A-3B4EDD177E26}" destId="{16F0B5F9-608C-4B77-85E2-710D6D53621F}" srcOrd="1" destOrd="0" presId="urn:microsoft.com/office/officeart/2017/3/layout/DropPinTimeline"/>
    <dgm:cxn modelId="{FD1B74A2-A589-4499-ADCE-E7CA748A8AA7}" type="presParOf" srcId="{6A2DAE18-A2CF-4ABC-8901-7CCE056E1DA5}" destId="{A26A95CC-33CA-43A7-8516-75CE540F591C}" srcOrd="2" destOrd="0" presId="urn:microsoft.com/office/officeart/2017/3/layout/DropPinTimeline"/>
    <dgm:cxn modelId="{FC6970F8-5FF5-41E6-B753-948872505BFD}" type="presParOf" srcId="{6A2DAE18-A2CF-4ABC-8901-7CCE056E1DA5}" destId="{7FEBDC5E-E838-496E-AFC9-90D461ABF4B9}" srcOrd="3" destOrd="0" presId="urn:microsoft.com/office/officeart/2017/3/layout/DropPinTimeline"/>
    <dgm:cxn modelId="{566B3CDC-B5D8-4D17-BA3F-9F003A681E6E}" type="presParOf" srcId="{6A2DAE18-A2CF-4ABC-8901-7CCE056E1DA5}" destId="{98416FE8-2CE5-419E-B6F9-EB5A2C47F55B}" srcOrd="4" destOrd="0" presId="urn:microsoft.com/office/officeart/2017/3/layout/DropPinTimeline"/>
    <dgm:cxn modelId="{4668C189-C36D-433C-B633-27719EC357E6}" type="presParOf" srcId="{6A2DAE18-A2CF-4ABC-8901-7CCE056E1DA5}" destId="{A61569AA-F862-4766-AA43-41A48CCB0184}" srcOrd="5" destOrd="0" presId="urn:microsoft.com/office/officeart/2017/3/layout/DropPinTimeline"/>
    <dgm:cxn modelId="{0C260553-5DB2-47D6-AAFD-3A22981F83B6}" type="presParOf" srcId="{DA21D405-AC5F-4D98-8118-4AFC77F8FE3A}" destId="{25646D8B-97BB-4BF3-92E0-5DC7D7D1C043}" srcOrd="7" destOrd="0" presId="urn:microsoft.com/office/officeart/2017/3/layout/DropPinTimeline"/>
    <dgm:cxn modelId="{F8017778-0307-44ED-BCEE-963890377108}" type="presParOf" srcId="{DA21D405-AC5F-4D98-8118-4AFC77F8FE3A}" destId="{9E04DBB5-55C4-4D42-AA33-A0F8EC7EAF96}" srcOrd="8" destOrd="0" presId="urn:microsoft.com/office/officeart/2017/3/layout/DropPinTimeline"/>
    <dgm:cxn modelId="{E82D8C85-E502-4966-8BF3-4E88B2DEA29F}" type="presParOf" srcId="{9E04DBB5-55C4-4D42-AA33-A0F8EC7EAF96}" destId="{905A17A7-2B36-F149-8A91-62C5DEBD07C4}" srcOrd="0" destOrd="0" presId="urn:microsoft.com/office/officeart/2017/3/layout/DropPinTimeline"/>
    <dgm:cxn modelId="{41971834-214B-4CAD-A513-1917234E61E7}" type="presParOf" srcId="{9E04DBB5-55C4-4D42-AA33-A0F8EC7EAF96}" destId="{90EFF423-2917-B047-8217-D0910E1F5048}" srcOrd="1" destOrd="0" presId="urn:microsoft.com/office/officeart/2017/3/layout/DropPinTimeline"/>
    <dgm:cxn modelId="{2F3E4E74-312E-4F02-BAF9-6EAB11306FCD}" type="presParOf" srcId="{90EFF423-2917-B047-8217-D0910E1F5048}" destId="{EC9A7FA6-9957-5848-BDE5-5CA9E852407E}" srcOrd="0" destOrd="0" presId="urn:microsoft.com/office/officeart/2017/3/layout/DropPinTimeline"/>
    <dgm:cxn modelId="{208C1866-145E-442F-924E-D7B1E6F71AB1}" type="presParOf" srcId="{90EFF423-2917-B047-8217-D0910E1F5048}" destId="{555CBA37-6684-DA43-8058-74DBA1B5DAB1}" srcOrd="1" destOrd="0" presId="urn:microsoft.com/office/officeart/2017/3/layout/DropPinTimeline"/>
    <dgm:cxn modelId="{9AA7AA7A-DCE4-4278-AA4D-9310A695850D}" type="presParOf" srcId="{9E04DBB5-55C4-4D42-AA33-A0F8EC7EAF96}" destId="{59D9E217-5111-CA40-80C3-2FE0A44F52C7}" srcOrd="2" destOrd="0" presId="urn:microsoft.com/office/officeart/2017/3/layout/DropPinTimeline"/>
    <dgm:cxn modelId="{B0FE97F4-7C77-4824-A7EB-354EB9220CCE}" type="presParOf" srcId="{9E04DBB5-55C4-4D42-AA33-A0F8EC7EAF96}" destId="{6C45121E-FBAF-C34C-88B1-708F6246C428}" srcOrd="3" destOrd="0" presId="urn:microsoft.com/office/officeart/2017/3/layout/DropPinTimeline"/>
    <dgm:cxn modelId="{58E8754A-0EDB-4E57-8842-CDEF89C67308}" type="presParOf" srcId="{9E04DBB5-55C4-4D42-AA33-A0F8EC7EAF96}" destId="{FC4D9806-B691-6049-94E3-0F30BC26BF02}" srcOrd="4" destOrd="0" presId="urn:microsoft.com/office/officeart/2017/3/layout/DropPinTimeline"/>
    <dgm:cxn modelId="{B2B868C2-4F8A-4551-A38B-44518AD2665E}" type="presParOf" srcId="{9E04DBB5-55C4-4D42-AA33-A0F8EC7EAF96}" destId="{DEC3C354-3428-2F4A-AA9B-08EEF058CCC9}"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B7B09C">
            <a:alpha val="50196"/>
          </a:srgbClr>
        </a:solidFill>
      </dgm:spPr>
      <dgm:t>
        <a:bodyPr/>
        <a:lstStyle/>
        <a:p>
          <a:r>
            <a:rPr lang="en-US">
              <a:solidFill>
                <a:schemeClr val="bg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40CCE6">
            <a:alpha val="50196"/>
          </a:srgbClr>
        </a:solidFill>
      </dgm:spPr>
      <dgm:t>
        <a:bodyPr/>
        <a:lstStyle/>
        <a:p>
          <a:r>
            <a:rPr lang="en-US">
              <a:solidFill>
                <a:schemeClr val="tx1"/>
              </a:solidFill>
            </a:rPr>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Current Work</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B1503FF-6DCA-C448-80C0-51BC836B0935}"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39E15A3B-50C2-2C4D-92D0-D3F96C0D0BE6}">
      <dgm:prSet phldrT="[Text]"/>
      <dgm:spPr>
        <a:solidFill>
          <a:srgbClr val="236192"/>
        </a:solidFill>
      </dgm:spPr>
      <dgm:t>
        <a:bodyPr/>
        <a:lstStyle/>
        <a:p>
          <a:r>
            <a:rPr lang="en-US"/>
            <a:t>In-Space Cryogenic Storage Container</a:t>
          </a:r>
        </a:p>
      </dgm:t>
    </dgm:pt>
    <dgm:pt modelId="{95E7C4E6-3C95-BF41-8918-EED3545F47C5}" type="parTrans" cxnId="{9C59E0E2-6596-9741-9B41-D4F57479737C}">
      <dgm:prSet/>
      <dgm:spPr/>
      <dgm:t>
        <a:bodyPr/>
        <a:lstStyle/>
        <a:p>
          <a:endParaRPr lang="en-US"/>
        </a:p>
      </dgm:t>
    </dgm:pt>
    <dgm:pt modelId="{B99FEA55-6751-A948-A4D3-0CF2347EFB7B}" type="sibTrans" cxnId="{9C59E0E2-6596-9741-9B41-D4F57479737C}">
      <dgm:prSet/>
      <dgm:spPr/>
      <dgm:t>
        <a:bodyPr/>
        <a:lstStyle/>
        <a:p>
          <a:endParaRPr lang="en-US"/>
        </a:p>
      </dgm:t>
    </dgm:pt>
    <dgm:pt modelId="{B8ED48E1-6291-624E-A7A2-0B5EB8DEDD1D}">
      <dgm:prSet phldrT="[Text]"/>
      <dgm:spPr>
        <a:solidFill>
          <a:srgbClr val="236192"/>
        </a:solidFill>
      </dgm:spPr>
      <dgm:t>
        <a:bodyPr/>
        <a:lstStyle/>
        <a:p>
          <a:r>
            <a:rPr lang="en-US"/>
            <a:t>Stores</a:t>
          </a:r>
        </a:p>
      </dgm:t>
    </dgm:pt>
    <dgm:pt modelId="{0DCA0975-9594-3C43-98F3-D4426E69A367}" type="parTrans" cxnId="{A897B449-6049-8F47-8F4F-12423589E4ED}">
      <dgm:prSet/>
      <dgm:spPr/>
      <dgm:t>
        <a:bodyPr/>
        <a:lstStyle/>
        <a:p>
          <a:endParaRPr lang="en-US"/>
        </a:p>
      </dgm:t>
    </dgm:pt>
    <dgm:pt modelId="{96BC1DDB-E49C-134B-B1F9-DFD18750BE9C}" type="sibTrans" cxnId="{A897B449-6049-8F47-8F4F-12423589E4ED}">
      <dgm:prSet/>
      <dgm:spPr/>
      <dgm:t>
        <a:bodyPr/>
        <a:lstStyle/>
        <a:p>
          <a:endParaRPr lang="en-US"/>
        </a:p>
      </dgm:t>
    </dgm:pt>
    <dgm:pt modelId="{3E081271-E1B3-EE4C-8253-EE3049231F65}">
      <dgm:prSet phldrT="[Text]"/>
      <dgm:spPr>
        <a:solidFill>
          <a:srgbClr val="236192"/>
        </a:solidFill>
      </dgm:spPr>
      <dgm:t>
        <a:bodyPr/>
        <a:lstStyle/>
        <a:p>
          <a:r>
            <a:rPr lang="en-US"/>
            <a:t>Communicates with User</a:t>
          </a:r>
        </a:p>
      </dgm:t>
    </dgm:pt>
    <dgm:pt modelId="{F92E4E74-7AFA-F34A-867A-80941BAC938A}" type="parTrans" cxnId="{DC0B6E92-9D60-2741-ABC9-3BEEE583C8EE}">
      <dgm:prSet/>
      <dgm:spPr/>
      <dgm:t>
        <a:bodyPr/>
        <a:lstStyle/>
        <a:p>
          <a:endParaRPr lang="en-US"/>
        </a:p>
      </dgm:t>
    </dgm:pt>
    <dgm:pt modelId="{5ABE4CB8-4B1F-A04D-9FBF-260F56AB7FED}" type="sibTrans" cxnId="{DC0B6E92-9D60-2741-ABC9-3BEEE583C8EE}">
      <dgm:prSet/>
      <dgm:spPr/>
      <dgm:t>
        <a:bodyPr/>
        <a:lstStyle/>
        <a:p>
          <a:endParaRPr lang="en-US"/>
        </a:p>
      </dgm:t>
    </dgm:pt>
    <dgm:pt modelId="{5B80AF98-4355-B347-9EE3-8F04A596BB90}">
      <dgm:prSet phldrT="[Text]"/>
      <dgm:spPr>
        <a:solidFill>
          <a:srgbClr val="236192"/>
        </a:solidFill>
      </dgm:spPr>
      <dgm:t>
        <a:bodyPr/>
        <a:lstStyle/>
        <a:p>
          <a:r>
            <a:rPr lang="en-US"/>
            <a:t>Connects</a:t>
          </a:r>
        </a:p>
      </dgm:t>
    </dgm:pt>
    <dgm:pt modelId="{403569A6-F6B3-C046-AEB6-98CC006E46AD}" type="parTrans" cxnId="{EA7418F7-1C88-0E44-BF2B-976F7791AC8A}">
      <dgm:prSet/>
      <dgm:spPr/>
      <dgm:t>
        <a:bodyPr/>
        <a:lstStyle/>
        <a:p>
          <a:endParaRPr lang="en-US"/>
        </a:p>
      </dgm:t>
    </dgm:pt>
    <dgm:pt modelId="{7244844E-9D2F-B44F-BDEC-8E36949194DE}" type="sibTrans" cxnId="{EA7418F7-1C88-0E44-BF2B-976F7791AC8A}">
      <dgm:prSet/>
      <dgm:spPr/>
      <dgm:t>
        <a:bodyPr/>
        <a:lstStyle/>
        <a:p>
          <a:endParaRPr lang="en-US"/>
        </a:p>
      </dgm:t>
    </dgm:pt>
    <dgm:pt modelId="{CF98C50C-9108-7A4E-AA12-65189A54A8EF}">
      <dgm:prSet phldrT="[Text]"/>
      <dgm:spPr>
        <a:solidFill>
          <a:srgbClr val="236192"/>
        </a:solidFill>
      </dgm:spPr>
      <dgm:t>
        <a:bodyPr/>
        <a:lstStyle/>
        <a:p>
          <a:r>
            <a:rPr lang="en-US"/>
            <a:t>Insulates</a:t>
          </a:r>
        </a:p>
      </dgm:t>
    </dgm:pt>
    <dgm:pt modelId="{D9B56CE8-E9F5-9546-B9D5-9608F0F0EC75}" type="parTrans" cxnId="{73FDA568-BC33-D44D-BA7D-598EF1E4DDD8}">
      <dgm:prSet/>
      <dgm:spPr/>
      <dgm:t>
        <a:bodyPr/>
        <a:lstStyle/>
        <a:p>
          <a:endParaRPr lang="en-US"/>
        </a:p>
      </dgm:t>
    </dgm:pt>
    <dgm:pt modelId="{FBF52896-C6E8-FA43-B74A-CDE588D8C959}" type="sibTrans" cxnId="{73FDA568-BC33-D44D-BA7D-598EF1E4DDD8}">
      <dgm:prSet/>
      <dgm:spPr/>
      <dgm:t>
        <a:bodyPr/>
        <a:lstStyle/>
        <a:p>
          <a:endParaRPr lang="en-US"/>
        </a:p>
      </dgm:t>
    </dgm:pt>
    <dgm:pt modelId="{09497FE1-CD2A-BD46-8021-C27C5B27909A}">
      <dgm:prSet/>
      <dgm:spPr>
        <a:solidFill>
          <a:srgbClr val="236192"/>
        </a:solidFill>
      </dgm:spPr>
      <dgm:t>
        <a:bodyPr/>
        <a:lstStyle/>
        <a:p>
          <a:r>
            <a:rPr lang="en-US"/>
            <a:t>Holds cryogenic fluid without failure</a:t>
          </a:r>
        </a:p>
      </dgm:t>
    </dgm:pt>
    <dgm:pt modelId="{8C78FBDA-0DE9-5F4B-B813-F201BCF6DEBA}" type="parTrans" cxnId="{56C90030-C29A-0540-80C5-B8C3B72847EA}">
      <dgm:prSet/>
      <dgm:spPr/>
      <dgm:t>
        <a:bodyPr/>
        <a:lstStyle/>
        <a:p>
          <a:endParaRPr lang="en-US"/>
        </a:p>
      </dgm:t>
    </dgm:pt>
    <dgm:pt modelId="{C4EC62EC-0F3C-7C4D-BEAC-3A4434307C17}" type="sibTrans" cxnId="{56C90030-C29A-0540-80C5-B8C3B72847EA}">
      <dgm:prSet/>
      <dgm:spPr/>
      <dgm:t>
        <a:bodyPr/>
        <a:lstStyle/>
        <a:p>
          <a:endParaRPr lang="en-US"/>
        </a:p>
      </dgm:t>
    </dgm:pt>
    <dgm:pt modelId="{FC44FBF1-9735-E644-B9FB-D18D7D0C0686}">
      <dgm:prSet/>
      <dgm:spPr>
        <a:solidFill>
          <a:srgbClr val="236192"/>
        </a:solidFill>
      </dgm:spPr>
      <dgm:t>
        <a:bodyPr/>
        <a:lstStyle/>
        <a:p>
          <a:r>
            <a:rPr lang="en-US"/>
            <a:t>Maintains pressure</a:t>
          </a:r>
        </a:p>
      </dgm:t>
    </dgm:pt>
    <dgm:pt modelId="{6EF927C9-A083-DD4F-B152-1ADD8D21B2DF}" type="parTrans" cxnId="{8C6245F3-25CD-8A4F-97F4-C1793CA48F11}">
      <dgm:prSet/>
      <dgm:spPr/>
      <dgm:t>
        <a:bodyPr/>
        <a:lstStyle/>
        <a:p>
          <a:endParaRPr lang="en-US"/>
        </a:p>
      </dgm:t>
    </dgm:pt>
    <dgm:pt modelId="{979E58D6-73E4-F44D-A4F0-1CAF69A6983C}" type="sibTrans" cxnId="{8C6245F3-25CD-8A4F-97F4-C1793CA48F11}">
      <dgm:prSet/>
      <dgm:spPr/>
      <dgm:t>
        <a:bodyPr/>
        <a:lstStyle/>
        <a:p>
          <a:endParaRPr lang="en-US"/>
        </a:p>
      </dgm:t>
    </dgm:pt>
    <dgm:pt modelId="{D42EFFFD-7535-8A49-9FC7-514027454232}">
      <dgm:prSet/>
      <dgm:spPr>
        <a:solidFill>
          <a:srgbClr val="236192"/>
        </a:solidFill>
      </dgm:spPr>
      <dgm:t>
        <a:bodyPr/>
        <a:lstStyle/>
        <a:p>
          <a:r>
            <a:rPr lang="en-US"/>
            <a:t>Prevents fuel loss</a:t>
          </a:r>
        </a:p>
      </dgm:t>
    </dgm:pt>
    <dgm:pt modelId="{66C90E01-20D2-9949-A672-F04947985BF6}" type="parTrans" cxnId="{F2669540-F866-BB4A-B990-40855418CABD}">
      <dgm:prSet/>
      <dgm:spPr/>
      <dgm:t>
        <a:bodyPr/>
        <a:lstStyle/>
        <a:p>
          <a:endParaRPr lang="en-US"/>
        </a:p>
      </dgm:t>
    </dgm:pt>
    <dgm:pt modelId="{9AD71EBC-01C8-CB4D-9F0E-DFBD49BC3AB8}" type="sibTrans" cxnId="{F2669540-F866-BB4A-B990-40855418CABD}">
      <dgm:prSet/>
      <dgm:spPr/>
      <dgm:t>
        <a:bodyPr/>
        <a:lstStyle/>
        <a:p>
          <a:endParaRPr lang="en-US"/>
        </a:p>
      </dgm:t>
    </dgm:pt>
    <dgm:pt modelId="{CE281A4F-D5D6-F84C-A4CC-EF73750B436C}">
      <dgm:prSet/>
      <dgm:spPr>
        <a:solidFill>
          <a:srgbClr val="236192"/>
        </a:solidFill>
      </dgm:spPr>
      <dgm:t>
        <a:bodyPr/>
        <a:lstStyle/>
        <a:p>
          <a:r>
            <a:rPr lang="en-US"/>
            <a:t>Increases pressure</a:t>
          </a:r>
        </a:p>
      </dgm:t>
    </dgm:pt>
    <dgm:pt modelId="{14273769-3C3A-E84C-8317-296EE94F80A4}" type="parTrans" cxnId="{38C7124E-0902-5241-B616-4448321425D7}">
      <dgm:prSet/>
      <dgm:spPr/>
      <dgm:t>
        <a:bodyPr/>
        <a:lstStyle/>
        <a:p>
          <a:endParaRPr lang="en-US"/>
        </a:p>
      </dgm:t>
    </dgm:pt>
    <dgm:pt modelId="{24A5B26A-707B-AA4B-BCCF-EBCA0B6F9740}" type="sibTrans" cxnId="{38C7124E-0902-5241-B616-4448321425D7}">
      <dgm:prSet/>
      <dgm:spPr/>
      <dgm:t>
        <a:bodyPr/>
        <a:lstStyle/>
        <a:p>
          <a:endParaRPr lang="en-US"/>
        </a:p>
      </dgm:t>
    </dgm:pt>
    <dgm:pt modelId="{A2D6E416-31CC-A941-B4F2-94C0ACA9A17F}">
      <dgm:prSet/>
      <dgm:spPr>
        <a:solidFill>
          <a:srgbClr val="236192"/>
        </a:solidFill>
      </dgm:spPr>
      <dgm:t>
        <a:bodyPr/>
        <a:lstStyle/>
        <a:p>
          <a:r>
            <a:rPr lang="en-US"/>
            <a:t>Decreases pressure</a:t>
          </a:r>
        </a:p>
      </dgm:t>
    </dgm:pt>
    <dgm:pt modelId="{F5289665-575D-C847-A600-1AA78E2A7C55}" type="parTrans" cxnId="{92715FBD-D153-5046-9032-61496479619E}">
      <dgm:prSet/>
      <dgm:spPr/>
      <dgm:t>
        <a:bodyPr/>
        <a:lstStyle/>
        <a:p>
          <a:endParaRPr lang="en-US"/>
        </a:p>
      </dgm:t>
    </dgm:pt>
    <dgm:pt modelId="{7F608317-FBD0-774B-8EE8-5A7232BBC6D0}" type="sibTrans" cxnId="{92715FBD-D153-5046-9032-61496479619E}">
      <dgm:prSet/>
      <dgm:spPr/>
      <dgm:t>
        <a:bodyPr/>
        <a:lstStyle/>
        <a:p>
          <a:endParaRPr lang="en-US"/>
        </a:p>
      </dgm:t>
    </dgm:pt>
    <dgm:pt modelId="{3CD5A13E-6801-C446-92E3-782CFB25419D}">
      <dgm:prSet/>
      <dgm:spPr>
        <a:solidFill>
          <a:srgbClr val="236192"/>
        </a:solidFill>
      </dgm:spPr>
      <dgm:t>
        <a:bodyPr/>
        <a:lstStyle/>
        <a:p>
          <a:r>
            <a:rPr lang="en-US"/>
            <a:t>Minimize heat transfer</a:t>
          </a:r>
        </a:p>
      </dgm:t>
    </dgm:pt>
    <dgm:pt modelId="{70D94E4B-C5A3-AE46-BC9A-19505E2EAE5E}" type="parTrans" cxnId="{82452762-D58C-B84B-8ED8-9FA825A14AFC}">
      <dgm:prSet/>
      <dgm:spPr/>
      <dgm:t>
        <a:bodyPr/>
        <a:lstStyle/>
        <a:p>
          <a:endParaRPr lang="en-US"/>
        </a:p>
      </dgm:t>
    </dgm:pt>
    <dgm:pt modelId="{6D03FE04-2727-1D4C-817C-F6EF7BBF4CFF}" type="sibTrans" cxnId="{82452762-D58C-B84B-8ED8-9FA825A14AFC}">
      <dgm:prSet/>
      <dgm:spPr/>
      <dgm:t>
        <a:bodyPr/>
        <a:lstStyle/>
        <a:p>
          <a:endParaRPr lang="en-US"/>
        </a:p>
      </dgm:t>
    </dgm:pt>
    <dgm:pt modelId="{0CFB4841-50F0-3C43-B240-6F39525EB83A}">
      <dgm:prSet/>
      <dgm:spPr>
        <a:solidFill>
          <a:srgbClr val="236192"/>
        </a:solidFill>
      </dgm:spPr>
      <dgm:t>
        <a:bodyPr/>
        <a:lstStyle/>
        <a:p>
          <a:r>
            <a:rPr lang="en-US"/>
            <a:t>Reduce heat absorption through radiation</a:t>
          </a:r>
        </a:p>
      </dgm:t>
    </dgm:pt>
    <dgm:pt modelId="{56A391CE-D207-664F-9574-DBA41030C28B}" type="parTrans" cxnId="{61DB23A0-64D5-0942-A0EC-13BD8616A797}">
      <dgm:prSet/>
      <dgm:spPr/>
      <dgm:t>
        <a:bodyPr/>
        <a:lstStyle/>
        <a:p>
          <a:endParaRPr lang="en-US"/>
        </a:p>
      </dgm:t>
    </dgm:pt>
    <dgm:pt modelId="{131D5DC2-2A02-1643-AFE6-F9B295CB969F}" type="sibTrans" cxnId="{61DB23A0-64D5-0942-A0EC-13BD8616A797}">
      <dgm:prSet/>
      <dgm:spPr/>
      <dgm:t>
        <a:bodyPr/>
        <a:lstStyle/>
        <a:p>
          <a:endParaRPr lang="en-US"/>
        </a:p>
      </dgm:t>
    </dgm:pt>
    <dgm:pt modelId="{093E00F6-70F3-654C-AB58-9BF60CD70FB0}">
      <dgm:prSet/>
      <dgm:spPr>
        <a:solidFill>
          <a:srgbClr val="236192"/>
        </a:solidFill>
      </dgm:spPr>
      <dgm:t>
        <a:bodyPr/>
        <a:lstStyle/>
        <a:p>
          <a:r>
            <a:rPr lang="en-US"/>
            <a:t>Reduce heat transfer through conduction</a:t>
          </a:r>
        </a:p>
      </dgm:t>
    </dgm:pt>
    <dgm:pt modelId="{CE171C1A-6664-3D46-AC76-C69494CDAC70}" type="parTrans" cxnId="{64145A2C-31EC-8C44-8FAD-ABE610CF2A5D}">
      <dgm:prSet/>
      <dgm:spPr/>
      <dgm:t>
        <a:bodyPr/>
        <a:lstStyle/>
        <a:p>
          <a:endParaRPr lang="en-US"/>
        </a:p>
      </dgm:t>
    </dgm:pt>
    <dgm:pt modelId="{9BAD1C9A-88D0-3D42-9292-DEE00AAB6399}" type="sibTrans" cxnId="{64145A2C-31EC-8C44-8FAD-ABE610CF2A5D}">
      <dgm:prSet/>
      <dgm:spPr/>
      <dgm:t>
        <a:bodyPr/>
        <a:lstStyle/>
        <a:p>
          <a:endParaRPr lang="en-US"/>
        </a:p>
      </dgm:t>
    </dgm:pt>
    <dgm:pt modelId="{71DB95CD-589C-654E-8205-8CF8770C37E5}">
      <dgm:prSet/>
      <dgm:spPr>
        <a:solidFill>
          <a:srgbClr val="236192"/>
        </a:solidFill>
      </dgm:spPr>
      <dgm:t>
        <a:bodyPr/>
        <a:lstStyle/>
        <a:p>
          <a:r>
            <a:rPr lang="en-US"/>
            <a:t>Sends information</a:t>
          </a:r>
        </a:p>
      </dgm:t>
    </dgm:pt>
    <dgm:pt modelId="{B4F6CCF1-F83C-4A42-ACC1-E2F7DDC72261}" type="parTrans" cxnId="{96F57D1A-8A61-FB4C-9299-6FDDDF1FBD22}">
      <dgm:prSet/>
      <dgm:spPr/>
      <dgm:t>
        <a:bodyPr/>
        <a:lstStyle/>
        <a:p>
          <a:endParaRPr lang="en-US"/>
        </a:p>
      </dgm:t>
    </dgm:pt>
    <dgm:pt modelId="{9C7525C7-BD99-AB4C-8D23-35F67CADC236}" type="sibTrans" cxnId="{96F57D1A-8A61-FB4C-9299-6FDDDF1FBD22}">
      <dgm:prSet/>
      <dgm:spPr/>
      <dgm:t>
        <a:bodyPr/>
        <a:lstStyle/>
        <a:p>
          <a:endParaRPr lang="en-US"/>
        </a:p>
      </dgm:t>
    </dgm:pt>
    <dgm:pt modelId="{E942F515-3237-1A41-956C-6303B54CB89E}">
      <dgm:prSet/>
      <dgm:spPr>
        <a:solidFill>
          <a:srgbClr val="236192"/>
        </a:solidFill>
      </dgm:spPr>
      <dgm:t>
        <a:bodyPr/>
        <a:lstStyle/>
        <a:p>
          <a:r>
            <a:rPr lang="en-US"/>
            <a:t>Displays information</a:t>
          </a:r>
        </a:p>
      </dgm:t>
    </dgm:pt>
    <dgm:pt modelId="{B5606AF9-FEC5-814D-9820-AAF0D50AE124}" type="parTrans" cxnId="{8B0F2D0B-BFA9-1440-9D36-94E824CCABF4}">
      <dgm:prSet/>
      <dgm:spPr/>
      <dgm:t>
        <a:bodyPr/>
        <a:lstStyle/>
        <a:p>
          <a:endParaRPr lang="en-US"/>
        </a:p>
      </dgm:t>
    </dgm:pt>
    <dgm:pt modelId="{0572181B-043A-9D4A-82E9-B4093B459E47}" type="sibTrans" cxnId="{8B0F2D0B-BFA9-1440-9D36-94E824CCABF4}">
      <dgm:prSet/>
      <dgm:spPr/>
      <dgm:t>
        <a:bodyPr/>
        <a:lstStyle/>
        <a:p>
          <a:endParaRPr lang="en-US"/>
        </a:p>
      </dgm:t>
    </dgm:pt>
    <dgm:pt modelId="{992B3731-2A15-9A4A-BBC0-4C57ED96E1C9}">
      <dgm:prSet/>
      <dgm:spPr>
        <a:solidFill>
          <a:srgbClr val="236192"/>
        </a:solidFill>
      </dgm:spPr>
      <dgm:t>
        <a:bodyPr/>
        <a:lstStyle/>
        <a:p>
          <a:r>
            <a:rPr lang="en-US"/>
            <a:t>Attaches to interior of spacecraft</a:t>
          </a:r>
        </a:p>
      </dgm:t>
    </dgm:pt>
    <dgm:pt modelId="{D243038C-0D6C-0E42-9328-FBA5510F18D3}" type="parTrans" cxnId="{F7BA0E0E-C723-5D4B-A208-5AC76C2FF485}">
      <dgm:prSet/>
      <dgm:spPr/>
      <dgm:t>
        <a:bodyPr/>
        <a:lstStyle/>
        <a:p>
          <a:endParaRPr lang="en-US"/>
        </a:p>
      </dgm:t>
    </dgm:pt>
    <dgm:pt modelId="{29EDB6E0-3356-8245-8E50-0777FFA5DE82}" type="sibTrans" cxnId="{F7BA0E0E-C723-5D4B-A208-5AC76C2FF485}">
      <dgm:prSet/>
      <dgm:spPr/>
      <dgm:t>
        <a:bodyPr/>
        <a:lstStyle/>
        <a:p>
          <a:endParaRPr lang="en-US"/>
        </a:p>
      </dgm:t>
    </dgm:pt>
    <dgm:pt modelId="{5684C34C-4A5F-714A-A621-9BD2C8B7082E}">
      <dgm:prSet/>
      <dgm:spPr>
        <a:solidFill>
          <a:srgbClr val="236192"/>
        </a:solidFill>
      </dgm:spPr>
      <dgm:t>
        <a:bodyPr/>
        <a:lstStyle/>
        <a:p>
          <a:r>
            <a:rPr lang="en-US"/>
            <a:t>Attaches inner and outer shell </a:t>
          </a:r>
        </a:p>
      </dgm:t>
    </dgm:pt>
    <dgm:pt modelId="{70778718-451D-B34A-BDB5-347E46CF1D9D}" type="parTrans" cxnId="{26B26E21-B1C5-2F43-8791-E3B6589CF934}">
      <dgm:prSet/>
      <dgm:spPr/>
      <dgm:t>
        <a:bodyPr/>
        <a:lstStyle/>
        <a:p>
          <a:endParaRPr lang="en-US"/>
        </a:p>
      </dgm:t>
    </dgm:pt>
    <dgm:pt modelId="{00FD48C0-1418-1543-B6A0-7B0E0F907395}" type="sibTrans" cxnId="{26B26E21-B1C5-2F43-8791-E3B6589CF934}">
      <dgm:prSet/>
      <dgm:spPr/>
      <dgm:t>
        <a:bodyPr/>
        <a:lstStyle/>
        <a:p>
          <a:endParaRPr lang="en-US"/>
        </a:p>
      </dgm:t>
    </dgm:pt>
    <dgm:pt modelId="{00370AAB-7F36-9246-BE3F-DA4EC5FB958A}">
      <dgm:prSet/>
      <dgm:spPr>
        <a:solidFill>
          <a:srgbClr val="236192"/>
        </a:solidFill>
      </dgm:spPr>
      <dgm:t>
        <a:bodyPr/>
        <a:lstStyle/>
        <a:p>
          <a:r>
            <a:rPr lang="en-US"/>
            <a:t>Connects metal</a:t>
          </a:r>
        </a:p>
      </dgm:t>
    </dgm:pt>
    <dgm:pt modelId="{AFA25D9F-7671-EE42-A93B-AE8543E0D6EC}" type="parTrans" cxnId="{B43DFDF8-6866-AD47-9D22-330090B4CB31}">
      <dgm:prSet/>
      <dgm:spPr/>
      <dgm:t>
        <a:bodyPr/>
        <a:lstStyle/>
        <a:p>
          <a:endParaRPr lang="en-US"/>
        </a:p>
      </dgm:t>
    </dgm:pt>
    <dgm:pt modelId="{19FF367A-9CEF-4845-9A4A-5CD16FFB6430}" type="sibTrans" cxnId="{B43DFDF8-6866-AD47-9D22-330090B4CB31}">
      <dgm:prSet/>
      <dgm:spPr/>
      <dgm:t>
        <a:bodyPr/>
        <a:lstStyle/>
        <a:p>
          <a:endParaRPr lang="en-US"/>
        </a:p>
      </dgm:t>
    </dgm:pt>
    <dgm:pt modelId="{15B14541-AB64-114E-AB49-9D04E29EE0B5}">
      <dgm:prSet/>
      <dgm:spPr>
        <a:solidFill>
          <a:srgbClr val="236192"/>
        </a:solidFill>
      </dgm:spPr>
      <dgm:t>
        <a:bodyPr/>
        <a:lstStyle/>
        <a:p>
          <a:r>
            <a:rPr lang="en-US"/>
            <a:t>Connects tubes</a:t>
          </a:r>
        </a:p>
      </dgm:t>
    </dgm:pt>
    <dgm:pt modelId="{357E8D0C-AF09-E442-9239-7FBB253CD595}" type="parTrans" cxnId="{91BBC857-5AFD-BA40-AC00-513EF09169FC}">
      <dgm:prSet/>
      <dgm:spPr/>
      <dgm:t>
        <a:bodyPr/>
        <a:lstStyle/>
        <a:p>
          <a:endParaRPr lang="en-US"/>
        </a:p>
      </dgm:t>
    </dgm:pt>
    <dgm:pt modelId="{11484261-EBCF-9740-8130-F073C52B9EE5}" type="sibTrans" cxnId="{91BBC857-5AFD-BA40-AC00-513EF09169FC}">
      <dgm:prSet/>
      <dgm:spPr/>
      <dgm:t>
        <a:bodyPr/>
        <a:lstStyle/>
        <a:p>
          <a:endParaRPr lang="en-US"/>
        </a:p>
      </dgm:t>
    </dgm:pt>
    <dgm:pt modelId="{1EA6194C-17C5-2342-8857-413615129D41}" type="pres">
      <dgm:prSet presAssocID="{5B1503FF-6DCA-C448-80C0-51BC836B0935}" presName="hierChild1" presStyleCnt="0">
        <dgm:presLayoutVars>
          <dgm:orgChart val="1"/>
          <dgm:chPref val="1"/>
          <dgm:dir/>
          <dgm:animOne val="branch"/>
          <dgm:animLvl val="lvl"/>
          <dgm:resizeHandles/>
        </dgm:presLayoutVars>
      </dgm:prSet>
      <dgm:spPr/>
    </dgm:pt>
    <dgm:pt modelId="{750B93D5-CBEB-8840-935F-2F4165F55221}" type="pres">
      <dgm:prSet presAssocID="{39E15A3B-50C2-2C4D-92D0-D3F96C0D0BE6}" presName="hierRoot1" presStyleCnt="0">
        <dgm:presLayoutVars>
          <dgm:hierBranch val="init"/>
        </dgm:presLayoutVars>
      </dgm:prSet>
      <dgm:spPr/>
    </dgm:pt>
    <dgm:pt modelId="{91F0B668-0F36-2A4F-81C7-CDCE605067F6}" type="pres">
      <dgm:prSet presAssocID="{39E15A3B-50C2-2C4D-92D0-D3F96C0D0BE6}" presName="rootComposite1" presStyleCnt="0"/>
      <dgm:spPr/>
    </dgm:pt>
    <dgm:pt modelId="{736EB7B4-CFA5-2F42-8EE4-D2F2B261219D}" type="pres">
      <dgm:prSet presAssocID="{39E15A3B-50C2-2C4D-92D0-D3F96C0D0BE6}" presName="rootText1" presStyleLbl="node0" presStyleIdx="0" presStyleCnt="1">
        <dgm:presLayoutVars>
          <dgm:chPref val="3"/>
        </dgm:presLayoutVars>
      </dgm:prSet>
      <dgm:spPr/>
    </dgm:pt>
    <dgm:pt modelId="{B0572E03-442F-3240-AF99-3A74A0FE9B06}" type="pres">
      <dgm:prSet presAssocID="{39E15A3B-50C2-2C4D-92D0-D3F96C0D0BE6}" presName="rootConnector1" presStyleLbl="node1" presStyleIdx="0" presStyleCnt="0"/>
      <dgm:spPr/>
    </dgm:pt>
    <dgm:pt modelId="{C80AA17C-456C-1F45-B13F-519DC2EBD224}" type="pres">
      <dgm:prSet presAssocID="{39E15A3B-50C2-2C4D-92D0-D3F96C0D0BE6}" presName="hierChild2" presStyleCnt="0"/>
      <dgm:spPr/>
    </dgm:pt>
    <dgm:pt modelId="{E28AED1D-95D6-464A-828C-6F56AF5FF341}" type="pres">
      <dgm:prSet presAssocID="{0DCA0975-9594-3C43-98F3-D4426E69A367}" presName="Name37" presStyleLbl="parChTrans1D2" presStyleIdx="0" presStyleCnt="4"/>
      <dgm:spPr/>
    </dgm:pt>
    <dgm:pt modelId="{C194A4A6-E1E5-9146-9FEF-A48DCBA856BA}" type="pres">
      <dgm:prSet presAssocID="{B8ED48E1-6291-624E-A7A2-0B5EB8DEDD1D}" presName="hierRoot2" presStyleCnt="0">
        <dgm:presLayoutVars>
          <dgm:hierBranch val="init"/>
        </dgm:presLayoutVars>
      </dgm:prSet>
      <dgm:spPr/>
    </dgm:pt>
    <dgm:pt modelId="{6A97ECD9-C3F2-4F47-BB3F-5C41A4763D62}" type="pres">
      <dgm:prSet presAssocID="{B8ED48E1-6291-624E-A7A2-0B5EB8DEDD1D}" presName="rootComposite" presStyleCnt="0"/>
      <dgm:spPr/>
    </dgm:pt>
    <dgm:pt modelId="{5BE74709-E9FC-E54E-A63E-464D4B829219}" type="pres">
      <dgm:prSet presAssocID="{B8ED48E1-6291-624E-A7A2-0B5EB8DEDD1D}" presName="rootText" presStyleLbl="node2" presStyleIdx="0" presStyleCnt="4">
        <dgm:presLayoutVars>
          <dgm:chPref val="3"/>
        </dgm:presLayoutVars>
      </dgm:prSet>
      <dgm:spPr/>
    </dgm:pt>
    <dgm:pt modelId="{ABA79CDA-D309-204F-9578-2CBBD69CB91E}" type="pres">
      <dgm:prSet presAssocID="{B8ED48E1-6291-624E-A7A2-0B5EB8DEDD1D}" presName="rootConnector" presStyleLbl="node2" presStyleIdx="0" presStyleCnt="4"/>
      <dgm:spPr/>
    </dgm:pt>
    <dgm:pt modelId="{64E36131-F737-8E43-A2AA-143E2B5ABE5F}" type="pres">
      <dgm:prSet presAssocID="{B8ED48E1-6291-624E-A7A2-0B5EB8DEDD1D}" presName="hierChild4" presStyleCnt="0"/>
      <dgm:spPr/>
    </dgm:pt>
    <dgm:pt modelId="{6F7E4113-F3ED-A44D-8A46-7B1ACACF7C23}" type="pres">
      <dgm:prSet presAssocID="{8C78FBDA-0DE9-5F4B-B813-F201BCF6DEBA}" presName="Name37" presStyleLbl="parChTrans1D3" presStyleIdx="0" presStyleCnt="8"/>
      <dgm:spPr/>
    </dgm:pt>
    <dgm:pt modelId="{CE1A3EC3-5713-C645-B0AF-65B4A67D70A0}" type="pres">
      <dgm:prSet presAssocID="{09497FE1-CD2A-BD46-8021-C27C5B27909A}" presName="hierRoot2" presStyleCnt="0">
        <dgm:presLayoutVars>
          <dgm:hierBranch val="init"/>
        </dgm:presLayoutVars>
      </dgm:prSet>
      <dgm:spPr/>
    </dgm:pt>
    <dgm:pt modelId="{D9A47F58-2DC6-354B-952D-644D51AC5A7D}" type="pres">
      <dgm:prSet presAssocID="{09497FE1-CD2A-BD46-8021-C27C5B27909A}" presName="rootComposite" presStyleCnt="0"/>
      <dgm:spPr/>
    </dgm:pt>
    <dgm:pt modelId="{82F5E3D2-BB88-5947-817C-C4029E305F9E}" type="pres">
      <dgm:prSet presAssocID="{09497FE1-CD2A-BD46-8021-C27C5B27909A}" presName="rootText" presStyleLbl="node3" presStyleIdx="0" presStyleCnt="8">
        <dgm:presLayoutVars>
          <dgm:chPref val="3"/>
        </dgm:presLayoutVars>
      </dgm:prSet>
      <dgm:spPr/>
    </dgm:pt>
    <dgm:pt modelId="{CE1D1C4B-EE28-6649-A7DF-60A12179777D}" type="pres">
      <dgm:prSet presAssocID="{09497FE1-CD2A-BD46-8021-C27C5B27909A}" presName="rootConnector" presStyleLbl="node3" presStyleIdx="0" presStyleCnt="8"/>
      <dgm:spPr/>
    </dgm:pt>
    <dgm:pt modelId="{61B79042-7E33-764A-BE84-734495D23A46}" type="pres">
      <dgm:prSet presAssocID="{09497FE1-CD2A-BD46-8021-C27C5B27909A}" presName="hierChild4" presStyleCnt="0"/>
      <dgm:spPr/>
    </dgm:pt>
    <dgm:pt modelId="{02396A11-6FDC-024E-A880-E6D2351E6945}" type="pres">
      <dgm:prSet presAssocID="{09497FE1-CD2A-BD46-8021-C27C5B27909A}" presName="hierChild5" presStyleCnt="0"/>
      <dgm:spPr/>
    </dgm:pt>
    <dgm:pt modelId="{E2B69CA5-0A02-E446-98DA-82E3C7BC7033}" type="pres">
      <dgm:prSet presAssocID="{6EF927C9-A083-DD4F-B152-1ADD8D21B2DF}" presName="Name37" presStyleLbl="parChTrans1D3" presStyleIdx="1" presStyleCnt="8"/>
      <dgm:spPr/>
    </dgm:pt>
    <dgm:pt modelId="{E2E24CC4-DA1B-0A41-BD65-1EDA5C637E66}" type="pres">
      <dgm:prSet presAssocID="{FC44FBF1-9735-E644-B9FB-D18D7D0C0686}" presName="hierRoot2" presStyleCnt="0">
        <dgm:presLayoutVars>
          <dgm:hierBranch val="init"/>
        </dgm:presLayoutVars>
      </dgm:prSet>
      <dgm:spPr/>
    </dgm:pt>
    <dgm:pt modelId="{3AC7101E-36D9-FC47-8EFF-56101CC52E6E}" type="pres">
      <dgm:prSet presAssocID="{FC44FBF1-9735-E644-B9FB-D18D7D0C0686}" presName="rootComposite" presStyleCnt="0"/>
      <dgm:spPr/>
    </dgm:pt>
    <dgm:pt modelId="{FB7AA364-0F2D-2341-A5BF-4861453AEF6B}" type="pres">
      <dgm:prSet presAssocID="{FC44FBF1-9735-E644-B9FB-D18D7D0C0686}" presName="rootText" presStyleLbl="node3" presStyleIdx="1" presStyleCnt="8">
        <dgm:presLayoutVars>
          <dgm:chPref val="3"/>
        </dgm:presLayoutVars>
      </dgm:prSet>
      <dgm:spPr/>
    </dgm:pt>
    <dgm:pt modelId="{258BD3B5-79FD-3640-919D-3DC2432E1BE0}" type="pres">
      <dgm:prSet presAssocID="{FC44FBF1-9735-E644-B9FB-D18D7D0C0686}" presName="rootConnector" presStyleLbl="node3" presStyleIdx="1" presStyleCnt="8"/>
      <dgm:spPr/>
    </dgm:pt>
    <dgm:pt modelId="{C1048174-C989-CE40-BC8A-567812521EB8}" type="pres">
      <dgm:prSet presAssocID="{FC44FBF1-9735-E644-B9FB-D18D7D0C0686}" presName="hierChild4" presStyleCnt="0"/>
      <dgm:spPr/>
    </dgm:pt>
    <dgm:pt modelId="{D83B243E-0CAB-CC49-A84E-2EFBBAE26D09}" type="pres">
      <dgm:prSet presAssocID="{14273769-3C3A-E84C-8317-296EE94F80A4}" presName="Name37" presStyleLbl="parChTrans1D4" presStyleIdx="0" presStyleCnt="6"/>
      <dgm:spPr/>
    </dgm:pt>
    <dgm:pt modelId="{48ADA129-37C0-BB41-91D1-D5BECCAACE86}" type="pres">
      <dgm:prSet presAssocID="{CE281A4F-D5D6-F84C-A4CC-EF73750B436C}" presName="hierRoot2" presStyleCnt="0">
        <dgm:presLayoutVars>
          <dgm:hierBranch val="init"/>
        </dgm:presLayoutVars>
      </dgm:prSet>
      <dgm:spPr/>
    </dgm:pt>
    <dgm:pt modelId="{B2DB94D8-15B1-284A-9B68-6DAD5868102F}" type="pres">
      <dgm:prSet presAssocID="{CE281A4F-D5D6-F84C-A4CC-EF73750B436C}" presName="rootComposite" presStyleCnt="0"/>
      <dgm:spPr/>
    </dgm:pt>
    <dgm:pt modelId="{E13FB7B7-91F2-C74D-8B8B-5FDD8DEB2870}" type="pres">
      <dgm:prSet presAssocID="{CE281A4F-D5D6-F84C-A4CC-EF73750B436C}" presName="rootText" presStyleLbl="node4" presStyleIdx="0" presStyleCnt="6">
        <dgm:presLayoutVars>
          <dgm:chPref val="3"/>
        </dgm:presLayoutVars>
      </dgm:prSet>
      <dgm:spPr/>
    </dgm:pt>
    <dgm:pt modelId="{A7CF433A-4D39-B441-A31B-38CEED2C04FA}" type="pres">
      <dgm:prSet presAssocID="{CE281A4F-D5D6-F84C-A4CC-EF73750B436C}" presName="rootConnector" presStyleLbl="node4" presStyleIdx="0" presStyleCnt="6"/>
      <dgm:spPr/>
    </dgm:pt>
    <dgm:pt modelId="{CC3B8330-E8F3-B54D-B25B-038017F6F70E}" type="pres">
      <dgm:prSet presAssocID="{CE281A4F-D5D6-F84C-A4CC-EF73750B436C}" presName="hierChild4" presStyleCnt="0"/>
      <dgm:spPr/>
    </dgm:pt>
    <dgm:pt modelId="{972688EC-CF23-3B46-AE8E-1E9B5121400A}" type="pres">
      <dgm:prSet presAssocID="{CE281A4F-D5D6-F84C-A4CC-EF73750B436C}" presName="hierChild5" presStyleCnt="0"/>
      <dgm:spPr/>
    </dgm:pt>
    <dgm:pt modelId="{04EC8A73-FA4B-3547-918E-8B50590EDDD0}" type="pres">
      <dgm:prSet presAssocID="{F5289665-575D-C847-A600-1AA78E2A7C55}" presName="Name37" presStyleLbl="parChTrans1D4" presStyleIdx="1" presStyleCnt="6"/>
      <dgm:spPr/>
    </dgm:pt>
    <dgm:pt modelId="{F61D95C7-F59C-1242-AEA0-98FC4A3A463C}" type="pres">
      <dgm:prSet presAssocID="{A2D6E416-31CC-A941-B4F2-94C0ACA9A17F}" presName="hierRoot2" presStyleCnt="0">
        <dgm:presLayoutVars>
          <dgm:hierBranch val="init"/>
        </dgm:presLayoutVars>
      </dgm:prSet>
      <dgm:spPr/>
    </dgm:pt>
    <dgm:pt modelId="{EC48A447-38D6-954E-A9A0-B48FAA304982}" type="pres">
      <dgm:prSet presAssocID="{A2D6E416-31CC-A941-B4F2-94C0ACA9A17F}" presName="rootComposite" presStyleCnt="0"/>
      <dgm:spPr/>
    </dgm:pt>
    <dgm:pt modelId="{0ED4A432-1E18-C244-8174-F9BD628345F1}" type="pres">
      <dgm:prSet presAssocID="{A2D6E416-31CC-A941-B4F2-94C0ACA9A17F}" presName="rootText" presStyleLbl="node4" presStyleIdx="1" presStyleCnt="6">
        <dgm:presLayoutVars>
          <dgm:chPref val="3"/>
        </dgm:presLayoutVars>
      </dgm:prSet>
      <dgm:spPr/>
    </dgm:pt>
    <dgm:pt modelId="{164D95A3-2C5F-1A4D-B505-9006AD54AC29}" type="pres">
      <dgm:prSet presAssocID="{A2D6E416-31CC-A941-B4F2-94C0ACA9A17F}" presName="rootConnector" presStyleLbl="node4" presStyleIdx="1" presStyleCnt="6"/>
      <dgm:spPr/>
    </dgm:pt>
    <dgm:pt modelId="{33F6D196-B80D-D541-B6BE-00B877C42CAF}" type="pres">
      <dgm:prSet presAssocID="{A2D6E416-31CC-A941-B4F2-94C0ACA9A17F}" presName="hierChild4" presStyleCnt="0"/>
      <dgm:spPr/>
    </dgm:pt>
    <dgm:pt modelId="{EFCDAE8C-A302-1D42-A1CC-3274E0E900E5}" type="pres">
      <dgm:prSet presAssocID="{A2D6E416-31CC-A941-B4F2-94C0ACA9A17F}" presName="hierChild5" presStyleCnt="0"/>
      <dgm:spPr/>
    </dgm:pt>
    <dgm:pt modelId="{FBEF023C-5558-1146-90A6-07664E9CE282}" type="pres">
      <dgm:prSet presAssocID="{FC44FBF1-9735-E644-B9FB-D18D7D0C0686}" presName="hierChild5" presStyleCnt="0"/>
      <dgm:spPr/>
    </dgm:pt>
    <dgm:pt modelId="{3D91F5CA-1AFD-D142-8E7F-F27B2F2EE50E}" type="pres">
      <dgm:prSet presAssocID="{66C90E01-20D2-9949-A672-F04947985BF6}" presName="Name37" presStyleLbl="parChTrans1D3" presStyleIdx="2" presStyleCnt="8"/>
      <dgm:spPr/>
    </dgm:pt>
    <dgm:pt modelId="{381F1B5D-BABF-6441-A4FD-E6D6BE3C5660}" type="pres">
      <dgm:prSet presAssocID="{D42EFFFD-7535-8A49-9FC7-514027454232}" presName="hierRoot2" presStyleCnt="0">
        <dgm:presLayoutVars>
          <dgm:hierBranch val="init"/>
        </dgm:presLayoutVars>
      </dgm:prSet>
      <dgm:spPr/>
    </dgm:pt>
    <dgm:pt modelId="{4F3AF17A-21E6-AA4B-BA68-179AC3EA2984}" type="pres">
      <dgm:prSet presAssocID="{D42EFFFD-7535-8A49-9FC7-514027454232}" presName="rootComposite" presStyleCnt="0"/>
      <dgm:spPr/>
    </dgm:pt>
    <dgm:pt modelId="{1A318005-1689-1147-BCA0-D587688F2956}" type="pres">
      <dgm:prSet presAssocID="{D42EFFFD-7535-8A49-9FC7-514027454232}" presName="rootText" presStyleLbl="node3" presStyleIdx="2" presStyleCnt="8">
        <dgm:presLayoutVars>
          <dgm:chPref val="3"/>
        </dgm:presLayoutVars>
      </dgm:prSet>
      <dgm:spPr/>
    </dgm:pt>
    <dgm:pt modelId="{C722B65C-490D-7F4C-83BE-A1822AAC9E34}" type="pres">
      <dgm:prSet presAssocID="{D42EFFFD-7535-8A49-9FC7-514027454232}" presName="rootConnector" presStyleLbl="node3" presStyleIdx="2" presStyleCnt="8"/>
      <dgm:spPr/>
    </dgm:pt>
    <dgm:pt modelId="{7AA37D82-586D-F044-BDEA-801762DA40DF}" type="pres">
      <dgm:prSet presAssocID="{D42EFFFD-7535-8A49-9FC7-514027454232}" presName="hierChild4" presStyleCnt="0"/>
      <dgm:spPr/>
    </dgm:pt>
    <dgm:pt modelId="{F1BDB94C-EC67-984B-81EB-48ACB9303127}" type="pres">
      <dgm:prSet presAssocID="{D42EFFFD-7535-8A49-9FC7-514027454232}" presName="hierChild5" presStyleCnt="0"/>
      <dgm:spPr/>
    </dgm:pt>
    <dgm:pt modelId="{978BCAC7-7C3E-8247-990E-6B9CEE8C4177}" type="pres">
      <dgm:prSet presAssocID="{B8ED48E1-6291-624E-A7A2-0B5EB8DEDD1D}" presName="hierChild5" presStyleCnt="0"/>
      <dgm:spPr/>
    </dgm:pt>
    <dgm:pt modelId="{B540694F-53D6-D049-B702-E81DAD1A8B3C}" type="pres">
      <dgm:prSet presAssocID="{D9B56CE8-E9F5-9546-B9D5-9608F0F0EC75}" presName="Name37" presStyleLbl="parChTrans1D2" presStyleIdx="1" presStyleCnt="4"/>
      <dgm:spPr/>
    </dgm:pt>
    <dgm:pt modelId="{955FB666-338B-734D-AC31-DB282235DB7E}" type="pres">
      <dgm:prSet presAssocID="{CF98C50C-9108-7A4E-AA12-65189A54A8EF}" presName="hierRoot2" presStyleCnt="0">
        <dgm:presLayoutVars>
          <dgm:hierBranch val="init"/>
        </dgm:presLayoutVars>
      </dgm:prSet>
      <dgm:spPr/>
    </dgm:pt>
    <dgm:pt modelId="{5B61DB62-3DA2-1B41-827C-4441B2226B59}" type="pres">
      <dgm:prSet presAssocID="{CF98C50C-9108-7A4E-AA12-65189A54A8EF}" presName="rootComposite" presStyleCnt="0"/>
      <dgm:spPr/>
    </dgm:pt>
    <dgm:pt modelId="{B6258D9B-8553-4544-B968-2E15E922F146}" type="pres">
      <dgm:prSet presAssocID="{CF98C50C-9108-7A4E-AA12-65189A54A8EF}" presName="rootText" presStyleLbl="node2" presStyleIdx="1" presStyleCnt="4">
        <dgm:presLayoutVars>
          <dgm:chPref val="3"/>
        </dgm:presLayoutVars>
      </dgm:prSet>
      <dgm:spPr/>
    </dgm:pt>
    <dgm:pt modelId="{482EA6D9-ED91-064D-B5A6-D53F4FFD5EBC}" type="pres">
      <dgm:prSet presAssocID="{CF98C50C-9108-7A4E-AA12-65189A54A8EF}" presName="rootConnector" presStyleLbl="node2" presStyleIdx="1" presStyleCnt="4"/>
      <dgm:spPr/>
    </dgm:pt>
    <dgm:pt modelId="{3A70FE7D-5159-084C-8EDF-FA3785B5CA0D}" type="pres">
      <dgm:prSet presAssocID="{CF98C50C-9108-7A4E-AA12-65189A54A8EF}" presName="hierChild4" presStyleCnt="0"/>
      <dgm:spPr/>
    </dgm:pt>
    <dgm:pt modelId="{33BB7135-2A60-6F4A-8E23-D04E89DC1757}" type="pres">
      <dgm:prSet presAssocID="{70D94E4B-C5A3-AE46-BC9A-19505E2EAE5E}" presName="Name37" presStyleLbl="parChTrans1D3" presStyleIdx="3" presStyleCnt="8"/>
      <dgm:spPr/>
    </dgm:pt>
    <dgm:pt modelId="{F289E191-A4B3-904A-96EF-06812226C074}" type="pres">
      <dgm:prSet presAssocID="{3CD5A13E-6801-C446-92E3-782CFB25419D}" presName="hierRoot2" presStyleCnt="0">
        <dgm:presLayoutVars>
          <dgm:hierBranch val="init"/>
        </dgm:presLayoutVars>
      </dgm:prSet>
      <dgm:spPr/>
    </dgm:pt>
    <dgm:pt modelId="{DBF8A86B-70C7-8A48-A46E-A7ECD207DEF8}" type="pres">
      <dgm:prSet presAssocID="{3CD5A13E-6801-C446-92E3-782CFB25419D}" presName="rootComposite" presStyleCnt="0"/>
      <dgm:spPr/>
    </dgm:pt>
    <dgm:pt modelId="{7DC32CE6-2781-1142-8135-94E9AF0D9BDA}" type="pres">
      <dgm:prSet presAssocID="{3CD5A13E-6801-C446-92E3-782CFB25419D}" presName="rootText" presStyleLbl="node3" presStyleIdx="3" presStyleCnt="8">
        <dgm:presLayoutVars>
          <dgm:chPref val="3"/>
        </dgm:presLayoutVars>
      </dgm:prSet>
      <dgm:spPr/>
    </dgm:pt>
    <dgm:pt modelId="{08C79254-7B73-844A-974A-5EA85302EF33}" type="pres">
      <dgm:prSet presAssocID="{3CD5A13E-6801-C446-92E3-782CFB25419D}" presName="rootConnector" presStyleLbl="node3" presStyleIdx="3" presStyleCnt="8"/>
      <dgm:spPr/>
    </dgm:pt>
    <dgm:pt modelId="{3111FA2B-5FB5-5B47-930F-F96CA47C08B3}" type="pres">
      <dgm:prSet presAssocID="{3CD5A13E-6801-C446-92E3-782CFB25419D}" presName="hierChild4" presStyleCnt="0"/>
      <dgm:spPr/>
    </dgm:pt>
    <dgm:pt modelId="{43021436-3065-FF43-AEB8-5C56C7EDBD09}" type="pres">
      <dgm:prSet presAssocID="{56A391CE-D207-664F-9574-DBA41030C28B}" presName="Name37" presStyleLbl="parChTrans1D4" presStyleIdx="2" presStyleCnt="6"/>
      <dgm:spPr/>
    </dgm:pt>
    <dgm:pt modelId="{6A606370-B3B8-CC46-8AE1-830B4D64575E}" type="pres">
      <dgm:prSet presAssocID="{0CFB4841-50F0-3C43-B240-6F39525EB83A}" presName="hierRoot2" presStyleCnt="0">
        <dgm:presLayoutVars>
          <dgm:hierBranch val="init"/>
        </dgm:presLayoutVars>
      </dgm:prSet>
      <dgm:spPr/>
    </dgm:pt>
    <dgm:pt modelId="{8B04A02B-7E97-604B-9434-0F0007A0DE16}" type="pres">
      <dgm:prSet presAssocID="{0CFB4841-50F0-3C43-B240-6F39525EB83A}" presName="rootComposite" presStyleCnt="0"/>
      <dgm:spPr/>
    </dgm:pt>
    <dgm:pt modelId="{1AA4B6CB-AA39-3149-B5BE-B953F89224D5}" type="pres">
      <dgm:prSet presAssocID="{0CFB4841-50F0-3C43-B240-6F39525EB83A}" presName="rootText" presStyleLbl="node4" presStyleIdx="2" presStyleCnt="6">
        <dgm:presLayoutVars>
          <dgm:chPref val="3"/>
        </dgm:presLayoutVars>
      </dgm:prSet>
      <dgm:spPr/>
    </dgm:pt>
    <dgm:pt modelId="{B0AA87A6-8FFC-334F-A16A-FD714A18177C}" type="pres">
      <dgm:prSet presAssocID="{0CFB4841-50F0-3C43-B240-6F39525EB83A}" presName="rootConnector" presStyleLbl="node4" presStyleIdx="2" presStyleCnt="6"/>
      <dgm:spPr/>
    </dgm:pt>
    <dgm:pt modelId="{DA1F836A-21D7-A94E-8E5B-E19C93BFDB5D}" type="pres">
      <dgm:prSet presAssocID="{0CFB4841-50F0-3C43-B240-6F39525EB83A}" presName="hierChild4" presStyleCnt="0"/>
      <dgm:spPr/>
    </dgm:pt>
    <dgm:pt modelId="{4DE0806A-01C5-9A45-8EAA-11C5E3CBA5A3}" type="pres">
      <dgm:prSet presAssocID="{0CFB4841-50F0-3C43-B240-6F39525EB83A}" presName="hierChild5" presStyleCnt="0"/>
      <dgm:spPr/>
    </dgm:pt>
    <dgm:pt modelId="{C3095EFD-5092-804D-BBF7-E97556524DC5}" type="pres">
      <dgm:prSet presAssocID="{CE171C1A-6664-3D46-AC76-C69494CDAC70}" presName="Name37" presStyleLbl="parChTrans1D4" presStyleIdx="3" presStyleCnt="6"/>
      <dgm:spPr/>
    </dgm:pt>
    <dgm:pt modelId="{342E8C59-5604-834C-ABBC-04B396A5A2F1}" type="pres">
      <dgm:prSet presAssocID="{093E00F6-70F3-654C-AB58-9BF60CD70FB0}" presName="hierRoot2" presStyleCnt="0">
        <dgm:presLayoutVars>
          <dgm:hierBranch val="init"/>
        </dgm:presLayoutVars>
      </dgm:prSet>
      <dgm:spPr/>
    </dgm:pt>
    <dgm:pt modelId="{47F57CC5-BDD1-6444-9E7D-5EB829117578}" type="pres">
      <dgm:prSet presAssocID="{093E00F6-70F3-654C-AB58-9BF60CD70FB0}" presName="rootComposite" presStyleCnt="0"/>
      <dgm:spPr/>
    </dgm:pt>
    <dgm:pt modelId="{99C47B60-1A6B-A84A-A378-0230C8073B41}" type="pres">
      <dgm:prSet presAssocID="{093E00F6-70F3-654C-AB58-9BF60CD70FB0}" presName="rootText" presStyleLbl="node4" presStyleIdx="3" presStyleCnt="6">
        <dgm:presLayoutVars>
          <dgm:chPref val="3"/>
        </dgm:presLayoutVars>
      </dgm:prSet>
      <dgm:spPr/>
    </dgm:pt>
    <dgm:pt modelId="{525F97A6-579D-8E41-AFB5-FA61BB298624}" type="pres">
      <dgm:prSet presAssocID="{093E00F6-70F3-654C-AB58-9BF60CD70FB0}" presName="rootConnector" presStyleLbl="node4" presStyleIdx="3" presStyleCnt="6"/>
      <dgm:spPr/>
    </dgm:pt>
    <dgm:pt modelId="{5173C129-A2F5-F241-9C4B-26A2C50254E2}" type="pres">
      <dgm:prSet presAssocID="{093E00F6-70F3-654C-AB58-9BF60CD70FB0}" presName="hierChild4" presStyleCnt="0"/>
      <dgm:spPr/>
    </dgm:pt>
    <dgm:pt modelId="{8D28FDEB-9622-B346-98A3-2373D619FEA9}" type="pres">
      <dgm:prSet presAssocID="{093E00F6-70F3-654C-AB58-9BF60CD70FB0}" presName="hierChild5" presStyleCnt="0"/>
      <dgm:spPr/>
    </dgm:pt>
    <dgm:pt modelId="{C390EC53-7FD5-C248-999E-32CAA3DF33C4}" type="pres">
      <dgm:prSet presAssocID="{3CD5A13E-6801-C446-92E3-782CFB25419D}" presName="hierChild5" presStyleCnt="0"/>
      <dgm:spPr/>
    </dgm:pt>
    <dgm:pt modelId="{54CBB7B3-A567-1C4C-94C9-3EC9BB02A7A1}" type="pres">
      <dgm:prSet presAssocID="{CF98C50C-9108-7A4E-AA12-65189A54A8EF}" presName="hierChild5" presStyleCnt="0"/>
      <dgm:spPr/>
    </dgm:pt>
    <dgm:pt modelId="{89B76137-DC33-4B4D-ADFD-856649B8EC59}" type="pres">
      <dgm:prSet presAssocID="{F92E4E74-7AFA-F34A-867A-80941BAC938A}" presName="Name37" presStyleLbl="parChTrans1D2" presStyleIdx="2" presStyleCnt="4"/>
      <dgm:spPr/>
    </dgm:pt>
    <dgm:pt modelId="{6AC0F10B-5C08-4043-9FF5-956BAA5AF51B}" type="pres">
      <dgm:prSet presAssocID="{3E081271-E1B3-EE4C-8253-EE3049231F65}" presName="hierRoot2" presStyleCnt="0">
        <dgm:presLayoutVars>
          <dgm:hierBranch val="init"/>
        </dgm:presLayoutVars>
      </dgm:prSet>
      <dgm:spPr/>
    </dgm:pt>
    <dgm:pt modelId="{8F1C76F1-EDDF-6F41-B3DE-2A05345164F0}" type="pres">
      <dgm:prSet presAssocID="{3E081271-E1B3-EE4C-8253-EE3049231F65}" presName="rootComposite" presStyleCnt="0"/>
      <dgm:spPr/>
    </dgm:pt>
    <dgm:pt modelId="{9E7B6909-19B5-2F4A-A2A8-FB7FE7DFD69F}" type="pres">
      <dgm:prSet presAssocID="{3E081271-E1B3-EE4C-8253-EE3049231F65}" presName="rootText" presStyleLbl="node2" presStyleIdx="2" presStyleCnt="4">
        <dgm:presLayoutVars>
          <dgm:chPref val="3"/>
        </dgm:presLayoutVars>
      </dgm:prSet>
      <dgm:spPr/>
    </dgm:pt>
    <dgm:pt modelId="{78293B68-4F64-764A-A51F-E38DA4FF721E}" type="pres">
      <dgm:prSet presAssocID="{3E081271-E1B3-EE4C-8253-EE3049231F65}" presName="rootConnector" presStyleLbl="node2" presStyleIdx="2" presStyleCnt="4"/>
      <dgm:spPr/>
    </dgm:pt>
    <dgm:pt modelId="{CA65D81B-5012-7340-9905-1EEDE430297A}" type="pres">
      <dgm:prSet presAssocID="{3E081271-E1B3-EE4C-8253-EE3049231F65}" presName="hierChild4" presStyleCnt="0"/>
      <dgm:spPr/>
    </dgm:pt>
    <dgm:pt modelId="{4D35A9A3-7C0D-9048-8A38-2E087552827B}" type="pres">
      <dgm:prSet presAssocID="{B4F6CCF1-F83C-4A42-ACC1-E2F7DDC72261}" presName="Name37" presStyleLbl="parChTrans1D3" presStyleIdx="4" presStyleCnt="8"/>
      <dgm:spPr/>
    </dgm:pt>
    <dgm:pt modelId="{70BE9ED5-5500-8046-A982-C473E318A372}" type="pres">
      <dgm:prSet presAssocID="{71DB95CD-589C-654E-8205-8CF8770C37E5}" presName="hierRoot2" presStyleCnt="0">
        <dgm:presLayoutVars>
          <dgm:hierBranch val="init"/>
        </dgm:presLayoutVars>
      </dgm:prSet>
      <dgm:spPr/>
    </dgm:pt>
    <dgm:pt modelId="{D3E3CAAD-8941-6545-BEB0-8BF7DF9EEF8D}" type="pres">
      <dgm:prSet presAssocID="{71DB95CD-589C-654E-8205-8CF8770C37E5}" presName="rootComposite" presStyleCnt="0"/>
      <dgm:spPr/>
    </dgm:pt>
    <dgm:pt modelId="{743192B5-D957-CA48-86AB-772E1BCD21BF}" type="pres">
      <dgm:prSet presAssocID="{71DB95CD-589C-654E-8205-8CF8770C37E5}" presName="rootText" presStyleLbl="node3" presStyleIdx="4" presStyleCnt="8">
        <dgm:presLayoutVars>
          <dgm:chPref val="3"/>
        </dgm:presLayoutVars>
      </dgm:prSet>
      <dgm:spPr/>
    </dgm:pt>
    <dgm:pt modelId="{462F16FC-AC0B-2342-8BD9-944BCFB50099}" type="pres">
      <dgm:prSet presAssocID="{71DB95CD-589C-654E-8205-8CF8770C37E5}" presName="rootConnector" presStyleLbl="node3" presStyleIdx="4" presStyleCnt="8"/>
      <dgm:spPr/>
    </dgm:pt>
    <dgm:pt modelId="{1BAE9043-437B-BA40-89E9-126EE2FA20BA}" type="pres">
      <dgm:prSet presAssocID="{71DB95CD-589C-654E-8205-8CF8770C37E5}" presName="hierChild4" presStyleCnt="0"/>
      <dgm:spPr/>
    </dgm:pt>
    <dgm:pt modelId="{0D48C4BC-CADB-B24C-BD66-2462D3A79865}" type="pres">
      <dgm:prSet presAssocID="{71DB95CD-589C-654E-8205-8CF8770C37E5}" presName="hierChild5" presStyleCnt="0"/>
      <dgm:spPr/>
    </dgm:pt>
    <dgm:pt modelId="{E5E8C002-386B-6146-ACF9-446C61F4959A}" type="pres">
      <dgm:prSet presAssocID="{B5606AF9-FEC5-814D-9820-AAF0D50AE124}" presName="Name37" presStyleLbl="parChTrans1D3" presStyleIdx="5" presStyleCnt="8"/>
      <dgm:spPr/>
    </dgm:pt>
    <dgm:pt modelId="{DA7AA07C-35F8-F349-B708-01ECFEFFBAC6}" type="pres">
      <dgm:prSet presAssocID="{E942F515-3237-1A41-956C-6303B54CB89E}" presName="hierRoot2" presStyleCnt="0">
        <dgm:presLayoutVars>
          <dgm:hierBranch val="init"/>
        </dgm:presLayoutVars>
      </dgm:prSet>
      <dgm:spPr/>
    </dgm:pt>
    <dgm:pt modelId="{57404277-3165-6248-B768-6052B31D89AE}" type="pres">
      <dgm:prSet presAssocID="{E942F515-3237-1A41-956C-6303B54CB89E}" presName="rootComposite" presStyleCnt="0"/>
      <dgm:spPr/>
    </dgm:pt>
    <dgm:pt modelId="{A7A7170C-AF7A-D745-AA13-A508409462FE}" type="pres">
      <dgm:prSet presAssocID="{E942F515-3237-1A41-956C-6303B54CB89E}" presName="rootText" presStyleLbl="node3" presStyleIdx="5" presStyleCnt="8">
        <dgm:presLayoutVars>
          <dgm:chPref val="3"/>
        </dgm:presLayoutVars>
      </dgm:prSet>
      <dgm:spPr/>
    </dgm:pt>
    <dgm:pt modelId="{8BC370DF-3B8E-1C4B-B7A8-0FDE90F874D8}" type="pres">
      <dgm:prSet presAssocID="{E942F515-3237-1A41-956C-6303B54CB89E}" presName="rootConnector" presStyleLbl="node3" presStyleIdx="5" presStyleCnt="8"/>
      <dgm:spPr/>
    </dgm:pt>
    <dgm:pt modelId="{C40697F2-4988-AC44-BA77-699BE15B3673}" type="pres">
      <dgm:prSet presAssocID="{E942F515-3237-1A41-956C-6303B54CB89E}" presName="hierChild4" presStyleCnt="0"/>
      <dgm:spPr/>
    </dgm:pt>
    <dgm:pt modelId="{6D7AE32B-83F4-C14F-B0A5-A37192726789}" type="pres">
      <dgm:prSet presAssocID="{E942F515-3237-1A41-956C-6303B54CB89E}" presName="hierChild5" presStyleCnt="0"/>
      <dgm:spPr/>
    </dgm:pt>
    <dgm:pt modelId="{5E86C3AD-A0A2-294D-926F-81195F1B09EF}" type="pres">
      <dgm:prSet presAssocID="{3E081271-E1B3-EE4C-8253-EE3049231F65}" presName="hierChild5" presStyleCnt="0"/>
      <dgm:spPr/>
    </dgm:pt>
    <dgm:pt modelId="{B80DE243-C50D-5448-B575-46EF75D0FE31}" type="pres">
      <dgm:prSet presAssocID="{403569A6-F6B3-C046-AEB6-98CC006E46AD}" presName="Name37" presStyleLbl="parChTrans1D2" presStyleIdx="3" presStyleCnt="4"/>
      <dgm:spPr/>
    </dgm:pt>
    <dgm:pt modelId="{C71ACBB7-1CB3-5344-97CE-9455539CBDEF}" type="pres">
      <dgm:prSet presAssocID="{5B80AF98-4355-B347-9EE3-8F04A596BB90}" presName="hierRoot2" presStyleCnt="0">
        <dgm:presLayoutVars>
          <dgm:hierBranch val="init"/>
        </dgm:presLayoutVars>
      </dgm:prSet>
      <dgm:spPr/>
    </dgm:pt>
    <dgm:pt modelId="{05F57FF0-F490-234A-8864-E2C701FB9C8F}" type="pres">
      <dgm:prSet presAssocID="{5B80AF98-4355-B347-9EE3-8F04A596BB90}" presName="rootComposite" presStyleCnt="0"/>
      <dgm:spPr/>
    </dgm:pt>
    <dgm:pt modelId="{BC978CEB-F949-9145-805F-2F2C1D17DA1A}" type="pres">
      <dgm:prSet presAssocID="{5B80AF98-4355-B347-9EE3-8F04A596BB90}" presName="rootText" presStyleLbl="node2" presStyleIdx="3" presStyleCnt="4">
        <dgm:presLayoutVars>
          <dgm:chPref val="3"/>
        </dgm:presLayoutVars>
      </dgm:prSet>
      <dgm:spPr/>
    </dgm:pt>
    <dgm:pt modelId="{A171D936-C1FD-F644-8687-A9AAF3F525C2}" type="pres">
      <dgm:prSet presAssocID="{5B80AF98-4355-B347-9EE3-8F04A596BB90}" presName="rootConnector" presStyleLbl="node2" presStyleIdx="3" presStyleCnt="4"/>
      <dgm:spPr/>
    </dgm:pt>
    <dgm:pt modelId="{A0A691A1-D5DA-5444-9858-2A4F0B804F2C}" type="pres">
      <dgm:prSet presAssocID="{5B80AF98-4355-B347-9EE3-8F04A596BB90}" presName="hierChild4" presStyleCnt="0"/>
      <dgm:spPr/>
    </dgm:pt>
    <dgm:pt modelId="{A50F54B2-1F17-E34E-B57A-0CC25241CA47}" type="pres">
      <dgm:prSet presAssocID="{D243038C-0D6C-0E42-9328-FBA5510F18D3}" presName="Name37" presStyleLbl="parChTrans1D3" presStyleIdx="6" presStyleCnt="8"/>
      <dgm:spPr/>
    </dgm:pt>
    <dgm:pt modelId="{6B0FF71A-53C7-9B40-942E-A9CE0E53ECF6}" type="pres">
      <dgm:prSet presAssocID="{992B3731-2A15-9A4A-BBC0-4C57ED96E1C9}" presName="hierRoot2" presStyleCnt="0">
        <dgm:presLayoutVars>
          <dgm:hierBranch val="init"/>
        </dgm:presLayoutVars>
      </dgm:prSet>
      <dgm:spPr/>
    </dgm:pt>
    <dgm:pt modelId="{02B73F22-7FA1-BA43-82C5-2BA90DB8BF95}" type="pres">
      <dgm:prSet presAssocID="{992B3731-2A15-9A4A-BBC0-4C57ED96E1C9}" presName="rootComposite" presStyleCnt="0"/>
      <dgm:spPr/>
    </dgm:pt>
    <dgm:pt modelId="{052F8BA5-AAF4-E541-BDDC-D98874BA4ADF}" type="pres">
      <dgm:prSet presAssocID="{992B3731-2A15-9A4A-BBC0-4C57ED96E1C9}" presName="rootText" presStyleLbl="node3" presStyleIdx="6" presStyleCnt="8">
        <dgm:presLayoutVars>
          <dgm:chPref val="3"/>
        </dgm:presLayoutVars>
      </dgm:prSet>
      <dgm:spPr/>
    </dgm:pt>
    <dgm:pt modelId="{84916034-F2A8-DB4C-AFB0-6514429BC304}" type="pres">
      <dgm:prSet presAssocID="{992B3731-2A15-9A4A-BBC0-4C57ED96E1C9}" presName="rootConnector" presStyleLbl="node3" presStyleIdx="6" presStyleCnt="8"/>
      <dgm:spPr/>
    </dgm:pt>
    <dgm:pt modelId="{A79FDCB5-47BD-014A-A817-DD85C577DB83}" type="pres">
      <dgm:prSet presAssocID="{992B3731-2A15-9A4A-BBC0-4C57ED96E1C9}" presName="hierChild4" presStyleCnt="0"/>
      <dgm:spPr/>
    </dgm:pt>
    <dgm:pt modelId="{8B1450A1-BF7A-C546-A7DC-68C64EE89C7A}" type="pres">
      <dgm:prSet presAssocID="{AFA25D9F-7671-EE42-A93B-AE8543E0D6EC}" presName="Name37" presStyleLbl="parChTrans1D4" presStyleIdx="4" presStyleCnt="6"/>
      <dgm:spPr/>
    </dgm:pt>
    <dgm:pt modelId="{12FB8093-D097-7B47-934F-84F018488A7D}" type="pres">
      <dgm:prSet presAssocID="{00370AAB-7F36-9246-BE3F-DA4EC5FB958A}" presName="hierRoot2" presStyleCnt="0">
        <dgm:presLayoutVars>
          <dgm:hierBranch val="init"/>
        </dgm:presLayoutVars>
      </dgm:prSet>
      <dgm:spPr/>
    </dgm:pt>
    <dgm:pt modelId="{CFEA1B02-AF36-CA4A-B7DB-3929D176AEE5}" type="pres">
      <dgm:prSet presAssocID="{00370AAB-7F36-9246-BE3F-DA4EC5FB958A}" presName="rootComposite" presStyleCnt="0"/>
      <dgm:spPr/>
    </dgm:pt>
    <dgm:pt modelId="{6C8BA24C-95CE-164A-B1FB-887AC5800234}" type="pres">
      <dgm:prSet presAssocID="{00370AAB-7F36-9246-BE3F-DA4EC5FB958A}" presName="rootText" presStyleLbl="node4" presStyleIdx="4" presStyleCnt="6">
        <dgm:presLayoutVars>
          <dgm:chPref val="3"/>
        </dgm:presLayoutVars>
      </dgm:prSet>
      <dgm:spPr/>
    </dgm:pt>
    <dgm:pt modelId="{D3813758-5C98-4A40-9450-7B6870E0E0CE}" type="pres">
      <dgm:prSet presAssocID="{00370AAB-7F36-9246-BE3F-DA4EC5FB958A}" presName="rootConnector" presStyleLbl="node4" presStyleIdx="4" presStyleCnt="6"/>
      <dgm:spPr/>
    </dgm:pt>
    <dgm:pt modelId="{D0E513E0-8454-244A-A9B7-703556031097}" type="pres">
      <dgm:prSet presAssocID="{00370AAB-7F36-9246-BE3F-DA4EC5FB958A}" presName="hierChild4" presStyleCnt="0"/>
      <dgm:spPr/>
    </dgm:pt>
    <dgm:pt modelId="{80DEA8C0-18A8-1448-82B0-698DF849063F}" type="pres">
      <dgm:prSet presAssocID="{00370AAB-7F36-9246-BE3F-DA4EC5FB958A}" presName="hierChild5" presStyleCnt="0"/>
      <dgm:spPr/>
    </dgm:pt>
    <dgm:pt modelId="{14A827B7-E044-5242-BEA2-6CC8FF7E27B2}" type="pres">
      <dgm:prSet presAssocID="{357E8D0C-AF09-E442-9239-7FBB253CD595}" presName="Name37" presStyleLbl="parChTrans1D4" presStyleIdx="5" presStyleCnt="6"/>
      <dgm:spPr/>
    </dgm:pt>
    <dgm:pt modelId="{CAC133E4-AEBC-E245-94F6-00B92BEAC840}" type="pres">
      <dgm:prSet presAssocID="{15B14541-AB64-114E-AB49-9D04E29EE0B5}" presName="hierRoot2" presStyleCnt="0">
        <dgm:presLayoutVars>
          <dgm:hierBranch val="init"/>
        </dgm:presLayoutVars>
      </dgm:prSet>
      <dgm:spPr/>
    </dgm:pt>
    <dgm:pt modelId="{5FC45A57-9CA0-604E-9EF8-86563F07C0D8}" type="pres">
      <dgm:prSet presAssocID="{15B14541-AB64-114E-AB49-9D04E29EE0B5}" presName="rootComposite" presStyleCnt="0"/>
      <dgm:spPr/>
    </dgm:pt>
    <dgm:pt modelId="{4E5A7FDB-1DF0-A14E-9ED2-F6BDC400CFB6}" type="pres">
      <dgm:prSet presAssocID="{15B14541-AB64-114E-AB49-9D04E29EE0B5}" presName="rootText" presStyleLbl="node4" presStyleIdx="5" presStyleCnt="6">
        <dgm:presLayoutVars>
          <dgm:chPref val="3"/>
        </dgm:presLayoutVars>
      </dgm:prSet>
      <dgm:spPr/>
    </dgm:pt>
    <dgm:pt modelId="{26E7E5F7-B744-B147-B0AA-F25B7015A37F}" type="pres">
      <dgm:prSet presAssocID="{15B14541-AB64-114E-AB49-9D04E29EE0B5}" presName="rootConnector" presStyleLbl="node4" presStyleIdx="5" presStyleCnt="6"/>
      <dgm:spPr/>
    </dgm:pt>
    <dgm:pt modelId="{05B56BF9-D166-9B4D-ADB6-0A60C4784140}" type="pres">
      <dgm:prSet presAssocID="{15B14541-AB64-114E-AB49-9D04E29EE0B5}" presName="hierChild4" presStyleCnt="0"/>
      <dgm:spPr/>
    </dgm:pt>
    <dgm:pt modelId="{CE931D89-79BE-A842-A5A5-EF84653EBEFE}" type="pres">
      <dgm:prSet presAssocID="{15B14541-AB64-114E-AB49-9D04E29EE0B5}" presName="hierChild5" presStyleCnt="0"/>
      <dgm:spPr/>
    </dgm:pt>
    <dgm:pt modelId="{8CFCA591-9CFB-BC43-B51A-242ADC8B88DA}" type="pres">
      <dgm:prSet presAssocID="{992B3731-2A15-9A4A-BBC0-4C57ED96E1C9}" presName="hierChild5" presStyleCnt="0"/>
      <dgm:spPr/>
    </dgm:pt>
    <dgm:pt modelId="{8E10FA9F-C099-5340-80B6-C88B49FE2984}" type="pres">
      <dgm:prSet presAssocID="{70778718-451D-B34A-BDB5-347E46CF1D9D}" presName="Name37" presStyleLbl="parChTrans1D3" presStyleIdx="7" presStyleCnt="8"/>
      <dgm:spPr/>
    </dgm:pt>
    <dgm:pt modelId="{DE677B96-1292-9645-A93D-895BE7666B40}" type="pres">
      <dgm:prSet presAssocID="{5684C34C-4A5F-714A-A621-9BD2C8B7082E}" presName="hierRoot2" presStyleCnt="0">
        <dgm:presLayoutVars>
          <dgm:hierBranch val="init"/>
        </dgm:presLayoutVars>
      </dgm:prSet>
      <dgm:spPr/>
    </dgm:pt>
    <dgm:pt modelId="{2CD8F399-7811-1143-ACEC-DD2F4A6C0FCF}" type="pres">
      <dgm:prSet presAssocID="{5684C34C-4A5F-714A-A621-9BD2C8B7082E}" presName="rootComposite" presStyleCnt="0"/>
      <dgm:spPr/>
    </dgm:pt>
    <dgm:pt modelId="{54C7690C-ADD4-D842-B8A8-993BB4BF2B76}" type="pres">
      <dgm:prSet presAssocID="{5684C34C-4A5F-714A-A621-9BD2C8B7082E}" presName="rootText" presStyleLbl="node3" presStyleIdx="7" presStyleCnt="8">
        <dgm:presLayoutVars>
          <dgm:chPref val="3"/>
        </dgm:presLayoutVars>
      </dgm:prSet>
      <dgm:spPr/>
    </dgm:pt>
    <dgm:pt modelId="{93C1620A-787B-F84D-AA33-586833CBA476}" type="pres">
      <dgm:prSet presAssocID="{5684C34C-4A5F-714A-A621-9BD2C8B7082E}" presName="rootConnector" presStyleLbl="node3" presStyleIdx="7" presStyleCnt="8"/>
      <dgm:spPr/>
    </dgm:pt>
    <dgm:pt modelId="{D8D8C242-3A24-8244-85E0-FC27769FD480}" type="pres">
      <dgm:prSet presAssocID="{5684C34C-4A5F-714A-A621-9BD2C8B7082E}" presName="hierChild4" presStyleCnt="0"/>
      <dgm:spPr/>
    </dgm:pt>
    <dgm:pt modelId="{C057C21A-A7B4-1942-A13E-15F445E52FEF}" type="pres">
      <dgm:prSet presAssocID="{5684C34C-4A5F-714A-A621-9BD2C8B7082E}" presName="hierChild5" presStyleCnt="0"/>
      <dgm:spPr/>
    </dgm:pt>
    <dgm:pt modelId="{451CE204-AC07-4C46-ADEC-DD36D69BA79E}" type="pres">
      <dgm:prSet presAssocID="{5B80AF98-4355-B347-9EE3-8F04A596BB90}" presName="hierChild5" presStyleCnt="0"/>
      <dgm:spPr/>
    </dgm:pt>
    <dgm:pt modelId="{90BB9A69-F880-4046-9305-FCDF0CD75D7C}" type="pres">
      <dgm:prSet presAssocID="{39E15A3B-50C2-2C4D-92D0-D3F96C0D0BE6}" presName="hierChild3" presStyleCnt="0"/>
      <dgm:spPr/>
    </dgm:pt>
  </dgm:ptLst>
  <dgm:cxnLst>
    <dgm:cxn modelId="{05758000-74CC-D347-B0CD-53574EA8FA62}" type="presOf" srcId="{66C90E01-20D2-9949-A672-F04947985BF6}" destId="{3D91F5CA-1AFD-D142-8E7F-F27B2F2EE50E}" srcOrd="0" destOrd="0" presId="urn:microsoft.com/office/officeart/2005/8/layout/orgChart1"/>
    <dgm:cxn modelId="{B4677605-0747-BA4C-83F3-E051030500DC}" type="presOf" srcId="{F92E4E74-7AFA-F34A-867A-80941BAC938A}" destId="{89B76137-DC33-4B4D-ADFD-856649B8EC59}" srcOrd="0" destOrd="0" presId="urn:microsoft.com/office/officeart/2005/8/layout/orgChart1"/>
    <dgm:cxn modelId="{FBE69808-59B8-BE4F-9986-AD47AE9B1A53}" type="presOf" srcId="{5B1503FF-6DCA-C448-80C0-51BC836B0935}" destId="{1EA6194C-17C5-2342-8857-413615129D41}" srcOrd="0" destOrd="0" presId="urn:microsoft.com/office/officeart/2005/8/layout/orgChart1"/>
    <dgm:cxn modelId="{8B0F2D0B-BFA9-1440-9D36-94E824CCABF4}" srcId="{3E081271-E1B3-EE4C-8253-EE3049231F65}" destId="{E942F515-3237-1A41-956C-6303B54CB89E}" srcOrd="1" destOrd="0" parTransId="{B5606AF9-FEC5-814D-9820-AAF0D50AE124}" sibTransId="{0572181B-043A-9D4A-82E9-B4093B459E47}"/>
    <dgm:cxn modelId="{42036E0C-8D1B-8A4D-8548-514F8F7C7A92}" type="presOf" srcId="{14273769-3C3A-E84C-8317-296EE94F80A4}" destId="{D83B243E-0CAB-CC49-A84E-2EFBBAE26D09}" srcOrd="0" destOrd="0" presId="urn:microsoft.com/office/officeart/2005/8/layout/orgChart1"/>
    <dgm:cxn modelId="{F7BA0E0E-C723-5D4B-A208-5AC76C2FF485}" srcId="{5B80AF98-4355-B347-9EE3-8F04A596BB90}" destId="{992B3731-2A15-9A4A-BBC0-4C57ED96E1C9}" srcOrd="0" destOrd="0" parTransId="{D243038C-0D6C-0E42-9328-FBA5510F18D3}" sibTransId="{29EDB6E0-3356-8245-8E50-0777FFA5DE82}"/>
    <dgm:cxn modelId="{04E6CE10-A516-3B48-8A10-406977ECEFEC}" type="presOf" srcId="{71DB95CD-589C-654E-8205-8CF8770C37E5}" destId="{743192B5-D957-CA48-86AB-772E1BCD21BF}" srcOrd="0" destOrd="0" presId="urn:microsoft.com/office/officeart/2005/8/layout/orgChart1"/>
    <dgm:cxn modelId="{55721314-627C-8841-A595-C0C480DD948A}" type="presOf" srcId="{15B14541-AB64-114E-AB49-9D04E29EE0B5}" destId="{4E5A7FDB-1DF0-A14E-9ED2-F6BDC400CFB6}" srcOrd="0" destOrd="0" presId="urn:microsoft.com/office/officeart/2005/8/layout/orgChart1"/>
    <dgm:cxn modelId="{5E35DA15-A5AA-0D4A-95E4-3EEC6884D4EA}" type="presOf" srcId="{E942F515-3237-1A41-956C-6303B54CB89E}" destId="{8BC370DF-3B8E-1C4B-B7A8-0FDE90F874D8}" srcOrd="1" destOrd="0" presId="urn:microsoft.com/office/officeart/2005/8/layout/orgChart1"/>
    <dgm:cxn modelId="{D8C02F16-A8A9-484A-B911-E122336DC195}" type="presOf" srcId="{093E00F6-70F3-654C-AB58-9BF60CD70FB0}" destId="{525F97A6-579D-8E41-AFB5-FA61BB298624}" srcOrd="1" destOrd="0" presId="urn:microsoft.com/office/officeart/2005/8/layout/orgChart1"/>
    <dgm:cxn modelId="{96F57D1A-8A61-FB4C-9299-6FDDDF1FBD22}" srcId="{3E081271-E1B3-EE4C-8253-EE3049231F65}" destId="{71DB95CD-589C-654E-8205-8CF8770C37E5}" srcOrd="0" destOrd="0" parTransId="{B4F6CCF1-F83C-4A42-ACC1-E2F7DDC72261}" sibTransId="{9C7525C7-BD99-AB4C-8D23-35F67CADC236}"/>
    <dgm:cxn modelId="{C28D3A1E-88CE-A442-83C7-307761C90C81}" type="presOf" srcId="{357E8D0C-AF09-E442-9239-7FBB253CD595}" destId="{14A827B7-E044-5242-BEA2-6CC8FF7E27B2}" srcOrd="0" destOrd="0" presId="urn:microsoft.com/office/officeart/2005/8/layout/orgChart1"/>
    <dgm:cxn modelId="{26B26E21-B1C5-2F43-8791-E3B6589CF934}" srcId="{5B80AF98-4355-B347-9EE3-8F04A596BB90}" destId="{5684C34C-4A5F-714A-A621-9BD2C8B7082E}" srcOrd="1" destOrd="0" parTransId="{70778718-451D-B34A-BDB5-347E46CF1D9D}" sibTransId="{00FD48C0-1418-1543-B6A0-7B0E0F907395}"/>
    <dgm:cxn modelId="{5FB56C2A-F596-564E-B2EE-2C2AE45BC0A7}" type="presOf" srcId="{992B3731-2A15-9A4A-BBC0-4C57ED96E1C9}" destId="{84916034-F2A8-DB4C-AFB0-6514429BC304}" srcOrd="1" destOrd="0" presId="urn:microsoft.com/office/officeart/2005/8/layout/orgChart1"/>
    <dgm:cxn modelId="{64145A2C-31EC-8C44-8FAD-ABE610CF2A5D}" srcId="{3CD5A13E-6801-C446-92E3-782CFB25419D}" destId="{093E00F6-70F3-654C-AB58-9BF60CD70FB0}" srcOrd="1" destOrd="0" parTransId="{CE171C1A-6664-3D46-AC76-C69494CDAC70}" sibTransId="{9BAD1C9A-88D0-3D42-9292-DEE00AAB6399}"/>
    <dgm:cxn modelId="{56C90030-C29A-0540-80C5-B8C3B72847EA}" srcId="{B8ED48E1-6291-624E-A7A2-0B5EB8DEDD1D}" destId="{09497FE1-CD2A-BD46-8021-C27C5B27909A}" srcOrd="0" destOrd="0" parTransId="{8C78FBDA-0DE9-5F4B-B813-F201BCF6DEBA}" sibTransId="{C4EC62EC-0F3C-7C4D-BEAC-3A4434307C17}"/>
    <dgm:cxn modelId="{E9129836-3A05-8640-8365-C3F6E0CBB79E}" type="presOf" srcId="{FC44FBF1-9735-E644-B9FB-D18D7D0C0686}" destId="{FB7AA364-0F2D-2341-A5BF-4861453AEF6B}" srcOrd="0" destOrd="0" presId="urn:microsoft.com/office/officeart/2005/8/layout/orgChart1"/>
    <dgm:cxn modelId="{BAD7BB3A-E8FA-3E42-BB8C-F6F8A7514CB4}" type="presOf" srcId="{09497FE1-CD2A-BD46-8021-C27C5B27909A}" destId="{CE1D1C4B-EE28-6649-A7DF-60A12179777D}" srcOrd="1" destOrd="0" presId="urn:microsoft.com/office/officeart/2005/8/layout/orgChart1"/>
    <dgm:cxn modelId="{F2669540-F866-BB4A-B990-40855418CABD}" srcId="{B8ED48E1-6291-624E-A7A2-0B5EB8DEDD1D}" destId="{D42EFFFD-7535-8A49-9FC7-514027454232}" srcOrd="2" destOrd="0" parTransId="{66C90E01-20D2-9949-A672-F04947985BF6}" sibTransId="{9AD71EBC-01C8-CB4D-9F0E-DFBD49BC3AB8}"/>
    <dgm:cxn modelId="{A897B449-6049-8F47-8F4F-12423589E4ED}" srcId="{39E15A3B-50C2-2C4D-92D0-D3F96C0D0BE6}" destId="{B8ED48E1-6291-624E-A7A2-0B5EB8DEDD1D}" srcOrd="0" destOrd="0" parTransId="{0DCA0975-9594-3C43-98F3-D4426E69A367}" sibTransId="{96BC1DDB-E49C-134B-B1F9-DFD18750BE9C}"/>
    <dgm:cxn modelId="{3AF46D4B-B9B7-D64E-9199-3CED617B862A}" type="presOf" srcId="{A2D6E416-31CC-A941-B4F2-94C0ACA9A17F}" destId="{164D95A3-2C5F-1A4D-B505-9006AD54AC29}" srcOrd="1" destOrd="0" presId="urn:microsoft.com/office/officeart/2005/8/layout/orgChart1"/>
    <dgm:cxn modelId="{4E12D74C-2AF9-EA46-9430-EE49B1284589}" type="presOf" srcId="{8C78FBDA-0DE9-5F4B-B813-F201BCF6DEBA}" destId="{6F7E4113-F3ED-A44D-8A46-7B1ACACF7C23}" srcOrd="0" destOrd="0" presId="urn:microsoft.com/office/officeart/2005/8/layout/orgChart1"/>
    <dgm:cxn modelId="{38C7124E-0902-5241-B616-4448321425D7}" srcId="{FC44FBF1-9735-E644-B9FB-D18D7D0C0686}" destId="{CE281A4F-D5D6-F84C-A4CC-EF73750B436C}" srcOrd="0" destOrd="0" parTransId="{14273769-3C3A-E84C-8317-296EE94F80A4}" sibTransId="{24A5B26A-707B-AA4B-BCCF-EBCA0B6F9740}"/>
    <dgm:cxn modelId="{9FFACD50-BC3F-7346-88B2-A102475BF968}" type="presOf" srcId="{AFA25D9F-7671-EE42-A93B-AE8543E0D6EC}" destId="{8B1450A1-BF7A-C546-A7DC-68C64EE89C7A}" srcOrd="0" destOrd="0" presId="urn:microsoft.com/office/officeart/2005/8/layout/orgChart1"/>
    <dgm:cxn modelId="{82AE6456-0474-0845-A17A-68C46E4F4299}" type="presOf" srcId="{00370AAB-7F36-9246-BE3F-DA4EC5FB958A}" destId="{D3813758-5C98-4A40-9450-7B6870E0E0CE}" srcOrd="1" destOrd="0" presId="urn:microsoft.com/office/officeart/2005/8/layout/orgChart1"/>
    <dgm:cxn modelId="{41FBB257-CDBB-8A49-A134-7AB8D7F2EA7C}" type="presOf" srcId="{5B80AF98-4355-B347-9EE3-8F04A596BB90}" destId="{BC978CEB-F949-9145-805F-2F2C1D17DA1A}" srcOrd="0" destOrd="0" presId="urn:microsoft.com/office/officeart/2005/8/layout/orgChart1"/>
    <dgm:cxn modelId="{91BBC857-5AFD-BA40-AC00-513EF09169FC}" srcId="{992B3731-2A15-9A4A-BBC0-4C57ED96E1C9}" destId="{15B14541-AB64-114E-AB49-9D04E29EE0B5}" srcOrd="1" destOrd="0" parTransId="{357E8D0C-AF09-E442-9239-7FBB253CD595}" sibTransId="{11484261-EBCF-9740-8130-F073C52B9EE5}"/>
    <dgm:cxn modelId="{00264B59-CCFA-6340-AEC9-AF2C99A974DD}" type="presOf" srcId="{00370AAB-7F36-9246-BE3F-DA4EC5FB958A}" destId="{6C8BA24C-95CE-164A-B1FB-887AC5800234}" srcOrd="0" destOrd="0" presId="urn:microsoft.com/office/officeart/2005/8/layout/orgChart1"/>
    <dgm:cxn modelId="{82452762-D58C-B84B-8ED8-9FA825A14AFC}" srcId="{CF98C50C-9108-7A4E-AA12-65189A54A8EF}" destId="{3CD5A13E-6801-C446-92E3-782CFB25419D}" srcOrd="0" destOrd="0" parTransId="{70D94E4B-C5A3-AE46-BC9A-19505E2EAE5E}" sibTransId="{6D03FE04-2727-1D4C-817C-F6EF7BBF4CFF}"/>
    <dgm:cxn modelId="{6DE84E62-2BB6-F441-B351-09B92EA2E7C1}" type="presOf" srcId="{39E15A3B-50C2-2C4D-92D0-D3F96C0D0BE6}" destId="{B0572E03-442F-3240-AF99-3A74A0FE9B06}" srcOrd="1" destOrd="0" presId="urn:microsoft.com/office/officeart/2005/8/layout/orgChart1"/>
    <dgm:cxn modelId="{F563C062-D55D-1249-B98E-DA7C831C42AF}" type="presOf" srcId="{0CFB4841-50F0-3C43-B240-6F39525EB83A}" destId="{B0AA87A6-8FFC-334F-A16A-FD714A18177C}" srcOrd="1" destOrd="0" presId="urn:microsoft.com/office/officeart/2005/8/layout/orgChart1"/>
    <dgm:cxn modelId="{760BA463-A869-E149-9D4D-FAF3801C4B83}" type="presOf" srcId="{403569A6-F6B3-C046-AEB6-98CC006E46AD}" destId="{B80DE243-C50D-5448-B575-46EF75D0FE31}" srcOrd="0" destOrd="0" presId="urn:microsoft.com/office/officeart/2005/8/layout/orgChart1"/>
    <dgm:cxn modelId="{68168D66-2742-534E-930D-5FD93EE11E44}" type="presOf" srcId="{56A391CE-D207-664F-9574-DBA41030C28B}" destId="{43021436-3065-FF43-AEB8-5C56C7EDBD09}" srcOrd="0" destOrd="0" presId="urn:microsoft.com/office/officeart/2005/8/layout/orgChart1"/>
    <dgm:cxn modelId="{73FDA568-BC33-D44D-BA7D-598EF1E4DDD8}" srcId="{39E15A3B-50C2-2C4D-92D0-D3F96C0D0BE6}" destId="{CF98C50C-9108-7A4E-AA12-65189A54A8EF}" srcOrd="1" destOrd="0" parTransId="{D9B56CE8-E9F5-9546-B9D5-9608F0F0EC75}" sibTransId="{FBF52896-C6E8-FA43-B74A-CDE588D8C959}"/>
    <dgm:cxn modelId="{DCA5876B-565D-C245-B8A9-593E5B586AE0}" type="presOf" srcId="{FC44FBF1-9735-E644-B9FB-D18D7D0C0686}" destId="{258BD3B5-79FD-3640-919D-3DC2432E1BE0}" srcOrd="1" destOrd="0" presId="urn:microsoft.com/office/officeart/2005/8/layout/orgChart1"/>
    <dgm:cxn modelId="{7DC7246C-2631-A64D-A335-31D915686C46}" type="presOf" srcId="{70D94E4B-C5A3-AE46-BC9A-19505E2EAE5E}" destId="{33BB7135-2A60-6F4A-8E23-D04E89DC1757}" srcOrd="0" destOrd="0" presId="urn:microsoft.com/office/officeart/2005/8/layout/orgChart1"/>
    <dgm:cxn modelId="{96705473-A95D-6545-AB44-8B88845AEF29}" type="presOf" srcId="{0CFB4841-50F0-3C43-B240-6F39525EB83A}" destId="{1AA4B6CB-AA39-3149-B5BE-B953F89224D5}" srcOrd="0" destOrd="0" presId="urn:microsoft.com/office/officeart/2005/8/layout/orgChart1"/>
    <dgm:cxn modelId="{89F7DC75-BDC2-754E-AE54-64C515617EC6}" type="presOf" srcId="{CE281A4F-D5D6-F84C-A4CC-EF73750B436C}" destId="{E13FB7B7-91F2-C74D-8B8B-5FDD8DEB2870}" srcOrd="0" destOrd="0" presId="urn:microsoft.com/office/officeart/2005/8/layout/orgChart1"/>
    <dgm:cxn modelId="{F7979B77-F422-F44F-ACEA-40B92DE23C70}" type="presOf" srcId="{5684C34C-4A5F-714A-A621-9BD2C8B7082E}" destId="{93C1620A-787B-F84D-AA33-586833CBA476}" srcOrd="1" destOrd="0" presId="urn:microsoft.com/office/officeart/2005/8/layout/orgChart1"/>
    <dgm:cxn modelId="{7FD4957A-5D67-CC4F-B75D-62DE9BB316C1}" type="presOf" srcId="{3E081271-E1B3-EE4C-8253-EE3049231F65}" destId="{78293B68-4F64-764A-A51F-E38DA4FF721E}" srcOrd="1" destOrd="0" presId="urn:microsoft.com/office/officeart/2005/8/layout/orgChart1"/>
    <dgm:cxn modelId="{F3CCD37B-80D5-D54F-9A8D-C106770088A5}" type="presOf" srcId="{CF98C50C-9108-7A4E-AA12-65189A54A8EF}" destId="{B6258D9B-8553-4544-B968-2E15E922F146}" srcOrd="0" destOrd="0" presId="urn:microsoft.com/office/officeart/2005/8/layout/orgChart1"/>
    <dgm:cxn modelId="{5F9F4887-0C07-C746-821A-2DCB39B9C204}" type="presOf" srcId="{D9B56CE8-E9F5-9546-B9D5-9608F0F0EC75}" destId="{B540694F-53D6-D049-B702-E81DAD1A8B3C}" srcOrd="0" destOrd="0" presId="urn:microsoft.com/office/officeart/2005/8/layout/orgChart1"/>
    <dgm:cxn modelId="{DA5F138C-D046-3D41-A9AC-0CC53DBE6E42}" type="presOf" srcId="{D42EFFFD-7535-8A49-9FC7-514027454232}" destId="{1A318005-1689-1147-BCA0-D587688F2956}" srcOrd="0" destOrd="0" presId="urn:microsoft.com/office/officeart/2005/8/layout/orgChart1"/>
    <dgm:cxn modelId="{DC0B6E92-9D60-2741-ABC9-3BEEE583C8EE}" srcId="{39E15A3B-50C2-2C4D-92D0-D3F96C0D0BE6}" destId="{3E081271-E1B3-EE4C-8253-EE3049231F65}" srcOrd="2" destOrd="0" parTransId="{F92E4E74-7AFA-F34A-867A-80941BAC938A}" sibTransId="{5ABE4CB8-4B1F-A04D-9FBF-260F56AB7FED}"/>
    <dgm:cxn modelId="{FDA3FE95-D995-1F40-B064-A602F5E25831}" type="presOf" srcId="{39E15A3B-50C2-2C4D-92D0-D3F96C0D0BE6}" destId="{736EB7B4-CFA5-2F42-8EE4-D2F2B261219D}" srcOrd="0" destOrd="0" presId="urn:microsoft.com/office/officeart/2005/8/layout/orgChart1"/>
    <dgm:cxn modelId="{930FCE98-078D-A841-9024-9FA01A773153}" type="presOf" srcId="{71DB95CD-589C-654E-8205-8CF8770C37E5}" destId="{462F16FC-AC0B-2342-8BD9-944BCFB50099}" srcOrd="1" destOrd="0" presId="urn:microsoft.com/office/officeart/2005/8/layout/orgChart1"/>
    <dgm:cxn modelId="{62518E9F-B6A9-5447-8693-D9EEFEAF0CBE}" type="presOf" srcId="{A2D6E416-31CC-A941-B4F2-94C0ACA9A17F}" destId="{0ED4A432-1E18-C244-8174-F9BD628345F1}" srcOrd="0" destOrd="0" presId="urn:microsoft.com/office/officeart/2005/8/layout/orgChart1"/>
    <dgm:cxn modelId="{61DB23A0-64D5-0942-A0EC-13BD8616A797}" srcId="{3CD5A13E-6801-C446-92E3-782CFB25419D}" destId="{0CFB4841-50F0-3C43-B240-6F39525EB83A}" srcOrd="0" destOrd="0" parTransId="{56A391CE-D207-664F-9574-DBA41030C28B}" sibTransId="{131D5DC2-2A02-1643-AFE6-F9B295CB969F}"/>
    <dgm:cxn modelId="{5942CCA2-E151-7B4B-A1D9-0817A94DDB0C}" type="presOf" srcId="{5B80AF98-4355-B347-9EE3-8F04A596BB90}" destId="{A171D936-C1FD-F644-8687-A9AAF3F525C2}" srcOrd="1" destOrd="0" presId="urn:microsoft.com/office/officeart/2005/8/layout/orgChart1"/>
    <dgm:cxn modelId="{A0F30DA3-4BDC-EE47-8655-F287A9ABF05C}" type="presOf" srcId="{CE281A4F-D5D6-F84C-A4CC-EF73750B436C}" destId="{A7CF433A-4D39-B441-A31B-38CEED2C04FA}" srcOrd="1" destOrd="0" presId="urn:microsoft.com/office/officeart/2005/8/layout/orgChart1"/>
    <dgm:cxn modelId="{708ABFA5-F918-B042-8B5F-52F53A03548E}" type="presOf" srcId="{0DCA0975-9594-3C43-98F3-D4426E69A367}" destId="{E28AED1D-95D6-464A-828C-6F56AF5FF341}" srcOrd="0" destOrd="0" presId="urn:microsoft.com/office/officeart/2005/8/layout/orgChart1"/>
    <dgm:cxn modelId="{42FEFFAC-A0D6-024E-8234-3F42E8DB6E70}" type="presOf" srcId="{6EF927C9-A083-DD4F-B152-1ADD8D21B2DF}" destId="{E2B69CA5-0A02-E446-98DA-82E3C7BC7033}" srcOrd="0" destOrd="0" presId="urn:microsoft.com/office/officeart/2005/8/layout/orgChart1"/>
    <dgm:cxn modelId="{602667B0-A90B-9D4E-8A0B-3E46FF14E7D3}" type="presOf" srcId="{B5606AF9-FEC5-814D-9820-AAF0D50AE124}" destId="{E5E8C002-386B-6146-ACF9-446C61F4959A}" srcOrd="0" destOrd="0" presId="urn:microsoft.com/office/officeart/2005/8/layout/orgChart1"/>
    <dgm:cxn modelId="{804E77B1-0C47-6C41-8D1C-0DDAB1ACBC5D}" type="presOf" srcId="{992B3731-2A15-9A4A-BBC0-4C57ED96E1C9}" destId="{052F8BA5-AAF4-E541-BDDC-D98874BA4ADF}" srcOrd="0" destOrd="0" presId="urn:microsoft.com/office/officeart/2005/8/layout/orgChart1"/>
    <dgm:cxn modelId="{FC5BD9B2-A1F7-3F49-960A-310405659DAE}" type="presOf" srcId="{B8ED48E1-6291-624E-A7A2-0B5EB8DEDD1D}" destId="{5BE74709-E9FC-E54E-A63E-464D4B829219}" srcOrd="0" destOrd="0" presId="urn:microsoft.com/office/officeart/2005/8/layout/orgChart1"/>
    <dgm:cxn modelId="{F69246B5-9083-3943-9345-02989B159AFD}" type="presOf" srcId="{D42EFFFD-7535-8A49-9FC7-514027454232}" destId="{C722B65C-490D-7F4C-83BE-A1822AAC9E34}" srcOrd="1" destOrd="0" presId="urn:microsoft.com/office/officeart/2005/8/layout/orgChart1"/>
    <dgm:cxn modelId="{E91F6BBA-2AE7-C246-ACF2-A642A7D5AAD5}" type="presOf" srcId="{09497FE1-CD2A-BD46-8021-C27C5B27909A}" destId="{82F5E3D2-BB88-5947-817C-C4029E305F9E}" srcOrd="0" destOrd="0" presId="urn:microsoft.com/office/officeart/2005/8/layout/orgChart1"/>
    <dgm:cxn modelId="{8900CFBA-4B0D-3D43-94C3-2A097B15E455}" type="presOf" srcId="{3E081271-E1B3-EE4C-8253-EE3049231F65}" destId="{9E7B6909-19B5-2F4A-A2A8-FB7FE7DFD69F}" srcOrd="0" destOrd="0" presId="urn:microsoft.com/office/officeart/2005/8/layout/orgChart1"/>
    <dgm:cxn modelId="{92715FBD-D153-5046-9032-61496479619E}" srcId="{FC44FBF1-9735-E644-B9FB-D18D7D0C0686}" destId="{A2D6E416-31CC-A941-B4F2-94C0ACA9A17F}" srcOrd="1" destOrd="0" parTransId="{F5289665-575D-C847-A600-1AA78E2A7C55}" sibTransId="{7F608317-FBD0-774B-8EE8-5A7232BBC6D0}"/>
    <dgm:cxn modelId="{A1B372C1-70A0-E14E-96AB-ED2D23085B31}" type="presOf" srcId="{B8ED48E1-6291-624E-A7A2-0B5EB8DEDD1D}" destId="{ABA79CDA-D309-204F-9578-2CBBD69CB91E}" srcOrd="1" destOrd="0" presId="urn:microsoft.com/office/officeart/2005/8/layout/orgChart1"/>
    <dgm:cxn modelId="{0F9A3DC3-4C06-8540-B05D-FC244B363F69}" type="presOf" srcId="{3CD5A13E-6801-C446-92E3-782CFB25419D}" destId="{7DC32CE6-2781-1142-8135-94E9AF0D9BDA}" srcOrd="0" destOrd="0" presId="urn:microsoft.com/office/officeart/2005/8/layout/orgChart1"/>
    <dgm:cxn modelId="{222ED6C6-DA3B-8349-8EC8-36F3D01B69BB}" type="presOf" srcId="{70778718-451D-B34A-BDB5-347E46CF1D9D}" destId="{8E10FA9F-C099-5340-80B6-C88B49FE2984}" srcOrd="0" destOrd="0" presId="urn:microsoft.com/office/officeart/2005/8/layout/orgChart1"/>
    <dgm:cxn modelId="{70B46BCE-868F-CE48-B6BE-488B2B15D29E}" type="presOf" srcId="{CE171C1A-6664-3D46-AC76-C69494CDAC70}" destId="{C3095EFD-5092-804D-BBF7-E97556524DC5}" srcOrd="0" destOrd="0" presId="urn:microsoft.com/office/officeart/2005/8/layout/orgChart1"/>
    <dgm:cxn modelId="{A566C5D5-7006-3742-A7EA-57EC0B7456E4}" type="presOf" srcId="{3CD5A13E-6801-C446-92E3-782CFB25419D}" destId="{08C79254-7B73-844A-974A-5EA85302EF33}" srcOrd="1" destOrd="0" presId="urn:microsoft.com/office/officeart/2005/8/layout/orgChart1"/>
    <dgm:cxn modelId="{ECC1F3D6-60DE-0843-8DE4-0BC3A49D01D0}" type="presOf" srcId="{B4F6CCF1-F83C-4A42-ACC1-E2F7DDC72261}" destId="{4D35A9A3-7C0D-9048-8A38-2E087552827B}" srcOrd="0" destOrd="0" presId="urn:microsoft.com/office/officeart/2005/8/layout/orgChart1"/>
    <dgm:cxn modelId="{2D333EDC-DB80-3B4D-BC1A-A61E4453B7FE}" type="presOf" srcId="{5684C34C-4A5F-714A-A621-9BD2C8B7082E}" destId="{54C7690C-ADD4-D842-B8A8-993BB4BF2B76}" srcOrd="0" destOrd="0" presId="urn:microsoft.com/office/officeart/2005/8/layout/orgChart1"/>
    <dgm:cxn modelId="{08D24EDC-7594-1941-9BA4-CFAC74FDC097}" type="presOf" srcId="{15B14541-AB64-114E-AB49-9D04E29EE0B5}" destId="{26E7E5F7-B744-B147-B0AA-F25B7015A37F}" srcOrd="1" destOrd="0" presId="urn:microsoft.com/office/officeart/2005/8/layout/orgChart1"/>
    <dgm:cxn modelId="{9C59E0E2-6596-9741-9B41-D4F57479737C}" srcId="{5B1503FF-6DCA-C448-80C0-51BC836B0935}" destId="{39E15A3B-50C2-2C4D-92D0-D3F96C0D0BE6}" srcOrd="0" destOrd="0" parTransId="{95E7C4E6-3C95-BF41-8918-EED3545F47C5}" sibTransId="{B99FEA55-6751-A948-A4D3-0CF2347EFB7B}"/>
    <dgm:cxn modelId="{3A5C76E8-D879-3A45-8CE7-34645BFDFE69}" type="presOf" srcId="{093E00F6-70F3-654C-AB58-9BF60CD70FB0}" destId="{99C47B60-1A6B-A84A-A378-0230C8073B41}" srcOrd="0" destOrd="0" presId="urn:microsoft.com/office/officeart/2005/8/layout/orgChart1"/>
    <dgm:cxn modelId="{584F25EA-2D8B-254B-BB8A-3DE6DA13E377}" type="presOf" srcId="{F5289665-575D-C847-A600-1AA78E2A7C55}" destId="{04EC8A73-FA4B-3547-918E-8B50590EDDD0}" srcOrd="0" destOrd="0" presId="urn:microsoft.com/office/officeart/2005/8/layout/orgChart1"/>
    <dgm:cxn modelId="{8C6245F3-25CD-8A4F-97F4-C1793CA48F11}" srcId="{B8ED48E1-6291-624E-A7A2-0B5EB8DEDD1D}" destId="{FC44FBF1-9735-E644-B9FB-D18D7D0C0686}" srcOrd="1" destOrd="0" parTransId="{6EF927C9-A083-DD4F-B152-1ADD8D21B2DF}" sibTransId="{979E58D6-73E4-F44D-A4F0-1CAF69A6983C}"/>
    <dgm:cxn modelId="{EA7418F7-1C88-0E44-BF2B-976F7791AC8A}" srcId="{39E15A3B-50C2-2C4D-92D0-D3F96C0D0BE6}" destId="{5B80AF98-4355-B347-9EE3-8F04A596BB90}" srcOrd="3" destOrd="0" parTransId="{403569A6-F6B3-C046-AEB6-98CC006E46AD}" sibTransId="{7244844E-9D2F-B44F-BDEC-8E36949194DE}"/>
    <dgm:cxn modelId="{B43DFDF8-6866-AD47-9D22-330090B4CB31}" srcId="{992B3731-2A15-9A4A-BBC0-4C57ED96E1C9}" destId="{00370AAB-7F36-9246-BE3F-DA4EC5FB958A}" srcOrd="0" destOrd="0" parTransId="{AFA25D9F-7671-EE42-A93B-AE8543E0D6EC}" sibTransId="{19FF367A-9CEF-4845-9A4A-5CD16FFB6430}"/>
    <dgm:cxn modelId="{D7B456FA-F072-5346-AE1A-FB475AAE6AAE}" type="presOf" srcId="{E942F515-3237-1A41-956C-6303B54CB89E}" destId="{A7A7170C-AF7A-D745-AA13-A508409462FE}" srcOrd="0" destOrd="0" presId="urn:microsoft.com/office/officeart/2005/8/layout/orgChart1"/>
    <dgm:cxn modelId="{18F8D6FC-49ED-E144-B281-C14014E88252}" type="presOf" srcId="{D243038C-0D6C-0E42-9328-FBA5510F18D3}" destId="{A50F54B2-1F17-E34E-B57A-0CC25241CA47}" srcOrd="0" destOrd="0" presId="urn:microsoft.com/office/officeart/2005/8/layout/orgChart1"/>
    <dgm:cxn modelId="{EDCF1BFD-F7B4-D44F-BFD4-82BE82A4F4EE}" type="presOf" srcId="{CF98C50C-9108-7A4E-AA12-65189A54A8EF}" destId="{482EA6D9-ED91-064D-B5A6-D53F4FFD5EBC}" srcOrd="1" destOrd="0" presId="urn:microsoft.com/office/officeart/2005/8/layout/orgChart1"/>
    <dgm:cxn modelId="{99AAD6F9-18E0-7A49-8D74-11FE76AB95B4}" type="presParOf" srcId="{1EA6194C-17C5-2342-8857-413615129D41}" destId="{750B93D5-CBEB-8840-935F-2F4165F55221}" srcOrd="0" destOrd="0" presId="urn:microsoft.com/office/officeart/2005/8/layout/orgChart1"/>
    <dgm:cxn modelId="{BDEE2E5E-EC11-5A4A-AFCC-B6AE651CA094}" type="presParOf" srcId="{750B93D5-CBEB-8840-935F-2F4165F55221}" destId="{91F0B668-0F36-2A4F-81C7-CDCE605067F6}" srcOrd="0" destOrd="0" presId="urn:microsoft.com/office/officeart/2005/8/layout/orgChart1"/>
    <dgm:cxn modelId="{7EC3E3DC-D0C8-9344-AEFF-480CF4B5F11B}" type="presParOf" srcId="{91F0B668-0F36-2A4F-81C7-CDCE605067F6}" destId="{736EB7B4-CFA5-2F42-8EE4-D2F2B261219D}" srcOrd="0" destOrd="0" presId="urn:microsoft.com/office/officeart/2005/8/layout/orgChart1"/>
    <dgm:cxn modelId="{B4A4273D-5AC2-6D4A-A069-FE9193E16A44}" type="presParOf" srcId="{91F0B668-0F36-2A4F-81C7-CDCE605067F6}" destId="{B0572E03-442F-3240-AF99-3A74A0FE9B06}" srcOrd="1" destOrd="0" presId="urn:microsoft.com/office/officeart/2005/8/layout/orgChart1"/>
    <dgm:cxn modelId="{0F54EBB8-9213-B648-B3C8-E18660D262EE}" type="presParOf" srcId="{750B93D5-CBEB-8840-935F-2F4165F55221}" destId="{C80AA17C-456C-1F45-B13F-519DC2EBD224}" srcOrd="1" destOrd="0" presId="urn:microsoft.com/office/officeart/2005/8/layout/orgChart1"/>
    <dgm:cxn modelId="{B0A70F4F-B2F0-B544-B857-0CEDA41068E9}" type="presParOf" srcId="{C80AA17C-456C-1F45-B13F-519DC2EBD224}" destId="{E28AED1D-95D6-464A-828C-6F56AF5FF341}" srcOrd="0" destOrd="0" presId="urn:microsoft.com/office/officeart/2005/8/layout/orgChart1"/>
    <dgm:cxn modelId="{A52EA49A-8D48-4D4E-AA33-CAB38DA734AF}" type="presParOf" srcId="{C80AA17C-456C-1F45-B13F-519DC2EBD224}" destId="{C194A4A6-E1E5-9146-9FEF-A48DCBA856BA}" srcOrd="1" destOrd="0" presId="urn:microsoft.com/office/officeart/2005/8/layout/orgChart1"/>
    <dgm:cxn modelId="{6575FB8D-7640-624A-9F35-DD1754CA5858}" type="presParOf" srcId="{C194A4A6-E1E5-9146-9FEF-A48DCBA856BA}" destId="{6A97ECD9-C3F2-4F47-BB3F-5C41A4763D62}" srcOrd="0" destOrd="0" presId="urn:microsoft.com/office/officeart/2005/8/layout/orgChart1"/>
    <dgm:cxn modelId="{5A21F1B7-6CB3-0E4C-AECE-157695D7517F}" type="presParOf" srcId="{6A97ECD9-C3F2-4F47-BB3F-5C41A4763D62}" destId="{5BE74709-E9FC-E54E-A63E-464D4B829219}" srcOrd="0" destOrd="0" presId="urn:microsoft.com/office/officeart/2005/8/layout/orgChart1"/>
    <dgm:cxn modelId="{F9A2E13B-E991-CB4B-8E3C-F3849F028274}" type="presParOf" srcId="{6A97ECD9-C3F2-4F47-BB3F-5C41A4763D62}" destId="{ABA79CDA-D309-204F-9578-2CBBD69CB91E}" srcOrd="1" destOrd="0" presId="urn:microsoft.com/office/officeart/2005/8/layout/orgChart1"/>
    <dgm:cxn modelId="{805059BB-C2EA-E84D-8636-E509D9675395}" type="presParOf" srcId="{C194A4A6-E1E5-9146-9FEF-A48DCBA856BA}" destId="{64E36131-F737-8E43-A2AA-143E2B5ABE5F}" srcOrd="1" destOrd="0" presId="urn:microsoft.com/office/officeart/2005/8/layout/orgChart1"/>
    <dgm:cxn modelId="{3BF04405-BD1F-B647-9BD6-1F61EFAAB153}" type="presParOf" srcId="{64E36131-F737-8E43-A2AA-143E2B5ABE5F}" destId="{6F7E4113-F3ED-A44D-8A46-7B1ACACF7C23}" srcOrd="0" destOrd="0" presId="urn:microsoft.com/office/officeart/2005/8/layout/orgChart1"/>
    <dgm:cxn modelId="{5A134620-6406-5C4F-B0FB-AD9AB0FC8F7D}" type="presParOf" srcId="{64E36131-F737-8E43-A2AA-143E2B5ABE5F}" destId="{CE1A3EC3-5713-C645-B0AF-65B4A67D70A0}" srcOrd="1" destOrd="0" presId="urn:microsoft.com/office/officeart/2005/8/layout/orgChart1"/>
    <dgm:cxn modelId="{4896AAE4-7265-734D-8798-AF877CBE34E3}" type="presParOf" srcId="{CE1A3EC3-5713-C645-B0AF-65B4A67D70A0}" destId="{D9A47F58-2DC6-354B-952D-644D51AC5A7D}" srcOrd="0" destOrd="0" presId="urn:microsoft.com/office/officeart/2005/8/layout/orgChart1"/>
    <dgm:cxn modelId="{FBA85FFF-D368-0948-ABF5-85B74C6CDEAF}" type="presParOf" srcId="{D9A47F58-2DC6-354B-952D-644D51AC5A7D}" destId="{82F5E3D2-BB88-5947-817C-C4029E305F9E}" srcOrd="0" destOrd="0" presId="urn:microsoft.com/office/officeart/2005/8/layout/orgChart1"/>
    <dgm:cxn modelId="{0B860396-AD41-014C-9F53-9867A1F0E5DE}" type="presParOf" srcId="{D9A47F58-2DC6-354B-952D-644D51AC5A7D}" destId="{CE1D1C4B-EE28-6649-A7DF-60A12179777D}" srcOrd="1" destOrd="0" presId="urn:microsoft.com/office/officeart/2005/8/layout/orgChart1"/>
    <dgm:cxn modelId="{DDDC05BC-D232-D340-A00C-BDD03A4C4D7A}" type="presParOf" srcId="{CE1A3EC3-5713-C645-B0AF-65B4A67D70A0}" destId="{61B79042-7E33-764A-BE84-734495D23A46}" srcOrd="1" destOrd="0" presId="urn:microsoft.com/office/officeart/2005/8/layout/orgChart1"/>
    <dgm:cxn modelId="{871D4DC0-BF13-0249-9852-FCCE19330B70}" type="presParOf" srcId="{CE1A3EC3-5713-C645-B0AF-65B4A67D70A0}" destId="{02396A11-6FDC-024E-A880-E6D2351E6945}" srcOrd="2" destOrd="0" presId="urn:microsoft.com/office/officeart/2005/8/layout/orgChart1"/>
    <dgm:cxn modelId="{C8DD5B90-866B-4F4B-9C56-080F8EE87068}" type="presParOf" srcId="{64E36131-F737-8E43-A2AA-143E2B5ABE5F}" destId="{E2B69CA5-0A02-E446-98DA-82E3C7BC7033}" srcOrd="2" destOrd="0" presId="urn:microsoft.com/office/officeart/2005/8/layout/orgChart1"/>
    <dgm:cxn modelId="{304A7658-D922-9C46-BF90-3B60117CFB0D}" type="presParOf" srcId="{64E36131-F737-8E43-A2AA-143E2B5ABE5F}" destId="{E2E24CC4-DA1B-0A41-BD65-1EDA5C637E66}" srcOrd="3" destOrd="0" presId="urn:microsoft.com/office/officeart/2005/8/layout/orgChart1"/>
    <dgm:cxn modelId="{280261F6-3735-1C49-92F4-FB463308DA62}" type="presParOf" srcId="{E2E24CC4-DA1B-0A41-BD65-1EDA5C637E66}" destId="{3AC7101E-36D9-FC47-8EFF-56101CC52E6E}" srcOrd="0" destOrd="0" presId="urn:microsoft.com/office/officeart/2005/8/layout/orgChart1"/>
    <dgm:cxn modelId="{FD382495-C307-B641-9C81-68BC1BD0E49F}" type="presParOf" srcId="{3AC7101E-36D9-FC47-8EFF-56101CC52E6E}" destId="{FB7AA364-0F2D-2341-A5BF-4861453AEF6B}" srcOrd="0" destOrd="0" presId="urn:microsoft.com/office/officeart/2005/8/layout/orgChart1"/>
    <dgm:cxn modelId="{8607D1B5-7294-F744-88B2-03991B31D285}" type="presParOf" srcId="{3AC7101E-36D9-FC47-8EFF-56101CC52E6E}" destId="{258BD3B5-79FD-3640-919D-3DC2432E1BE0}" srcOrd="1" destOrd="0" presId="urn:microsoft.com/office/officeart/2005/8/layout/orgChart1"/>
    <dgm:cxn modelId="{8D3DDB8C-1843-354E-9181-368F65697EFD}" type="presParOf" srcId="{E2E24CC4-DA1B-0A41-BD65-1EDA5C637E66}" destId="{C1048174-C989-CE40-BC8A-567812521EB8}" srcOrd="1" destOrd="0" presId="urn:microsoft.com/office/officeart/2005/8/layout/orgChart1"/>
    <dgm:cxn modelId="{31C75A5B-A895-2C4F-9BA3-0B35E589A9E1}" type="presParOf" srcId="{C1048174-C989-CE40-BC8A-567812521EB8}" destId="{D83B243E-0CAB-CC49-A84E-2EFBBAE26D09}" srcOrd="0" destOrd="0" presId="urn:microsoft.com/office/officeart/2005/8/layout/orgChart1"/>
    <dgm:cxn modelId="{C097436E-A65B-9B48-93A9-D86E23D7EAF9}" type="presParOf" srcId="{C1048174-C989-CE40-BC8A-567812521EB8}" destId="{48ADA129-37C0-BB41-91D1-D5BECCAACE86}" srcOrd="1" destOrd="0" presId="urn:microsoft.com/office/officeart/2005/8/layout/orgChart1"/>
    <dgm:cxn modelId="{57B1D49C-87A2-0A40-A0F4-96D299BD303F}" type="presParOf" srcId="{48ADA129-37C0-BB41-91D1-D5BECCAACE86}" destId="{B2DB94D8-15B1-284A-9B68-6DAD5868102F}" srcOrd="0" destOrd="0" presId="urn:microsoft.com/office/officeart/2005/8/layout/orgChart1"/>
    <dgm:cxn modelId="{68F1647F-F0C3-0F41-998C-5D70AA24674D}" type="presParOf" srcId="{B2DB94D8-15B1-284A-9B68-6DAD5868102F}" destId="{E13FB7B7-91F2-C74D-8B8B-5FDD8DEB2870}" srcOrd="0" destOrd="0" presId="urn:microsoft.com/office/officeart/2005/8/layout/orgChart1"/>
    <dgm:cxn modelId="{C1F3E1AD-A704-0648-B7CD-3FAF052C48D2}" type="presParOf" srcId="{B2DB94D8-15B1-284A-9B68-6DAD5868102F}" destId="{A7CF433A-4D39-B441-A31B-38CEED2C04FA}" srcOrd="1" destOrd="0" presId="urn:microsoft.com/office/officeart/2005/8/layout/orgChart1"/>
    <dgm:cxn modelId="{F268BB78-649B-7343-8562-0F7FFDE72366}" type="presParOf" srcId="{48ADA129-37C0-BB41-91D1-D5BECCAACE86}" destId="{CC3B8330-E8F3-B54D-B25B-038017F6F70E}" srcOrd="1" destOrd="0" presId="urn:microsoft.com/office/officeart/2005/8/layout/orgChart1"/>
    <dgm:cxn modelId="{A47E420A-EA8A-614E-96FD-A455B295746F}" type="presParOf" srcId="{48ADA129-37C0-BB41-91D1-D5BECCAACE86}" destId="{972688EC-CF23-3B46-AE8E-1E9B5121400A}" srcOrd="2" destOrd="0" presId="urn:microsoft.com/office/officeart/2005/8/layout/orgChart1"/>
    <dgm:cxn modelId="{6329C645-F71C-4149-9418-75D5B7D042EF}" type="presParOf" srcId="{C1048174-C989-CE40-BC8A-567812521EB8}" destId="{04EC8A73-FA4B-3547-918E-8B50590EDDD0}" srcOrd="2" destOrd="0" presId="urn:microsoft.com/office/officeart/2005/8/layout/orgChart1"/>
    <dgm:cxn modelId="{687D69E5-088C-AB47-979F-C40BD126A071}" type="presParOf" srcId="{C1048174-C989-CE40-BC8A-567812521EB8}" destId="{F61D95C7-F59C-1242-AEA0-98FC4A3A463C}" srcOrd="3" destOrd="0" presId="urn:microsoft.com/office/officeart/2005/8/layout/orgChart1"/>
    <dgm:cxn modelId="{4A3E1098-BA35-DE4A-A9E2-0459867347F8}" type="presParOf" srcId="{F61D95C7-F59C-1242-AEA0-98FC4A3A463C}" destId="{EC48A447-38D6-954E-A9A0-B48FAA304982}" srcOrd="0" destOrd="0" presId="urn:microsoft.com/office/officeart/2005/8/layout/orgChart1"/>
    <dgm:cxn modelId="{36C3CE4E-AA71-8443-8AB4-1484BFEA0246}" type="presParOf" srcId="{EC48A447-38D6-954E-A9A0-B48FAA304982}" destId="{0ED4A432-1E18-C244-8174-F9BD628345F1}" srcOrd="0" destOrd="0" presId="urn:microsoft.com/office/officeart/2005/8/layout/orgChart1"/>
    <dgm:cxn modelId="{A4CB4206-7CC4-8345-8C2D-E648D2D042A3}" type="presParOf" srcId="{EC48A447-38D6-954E-A9A0-B48FAA304982}" destId="{164D95A3-2C5F-1A4D-B505-9006AD54AC29}" srcOrd="1" destOrd="0" presId="urn:microsoft.com/office/officeart/2005/8/layout/orgChart1"/>
    <dgm:cxn modelId="{E4353E00-02B4-424A-B3D0-F832CE6D5936}" type="presParOf" srcId="{F61D95C7-F59C-1242-AEA0-98FC4A3A463C}" destId="{33F6D196-B80D-D541-B6BE-00B877C42CAF}" srcOrd="1" destOrd="0" presId="urn:microsoft.com/office/officeart/2005/8/layout/orgChart1"/>
    <dgm:cxn modelId="{24C5E53A-E885-5F44-BF58-DB41A1DD1BD4}" type="presParOf" srcId="{F61D95C7-F59C-1242-AEA0-98FC4A3A463C}" destId="{EFCDAE8C-A302-1D42-A1CC-3274E0E900E5}" srcOrd="2" destOrd="0" presId="urn:microsoft.com/office/officeart/2005/8/layout/orgChart1"/>
    <dgm:cxn modelId="{F816D76C-94FA-774A-9DA5-D98F06A73EEE}" type="presParOf" srcId="{E2E24CC4-DA1B-0A41-BD65-1EDA5C637E66}" destId="{FBEF023C-5558-1146-90A6-07664E9CE282}" srcOrd="2" destOrd="0" presId="urn:microsoft.com/office/officeart/2005/8/layout/orgChart1"/>
    <dgm:cxn modelId="{F80AD6A3-5B0D-594F-9875-65E04BF2F258}" type="presParOf" srcId="{64E36131-F737-8E43-A2AA-143E2B5ABE5F}" destId="{3D91F5CA-1AFD-D142-8E7F-F27B2F2EE50E}" srcOrd="4" destOrd="0" presId="urn:microsoft.com/office/officeart/2005/8/layout/orgChart1"/>
    <dgm:cxn modelId="{9CDDABFA-895C-8443-8E41-A4A312EB3408}" type="presParOf" srcId="{64E36131-F737-8E43-A2AA-143E2B5ABE5F}" destId="{381F1B5D-BABF-6441-A4FD-E6D6BE3C5660}" srcOrd="5" destOrd="0" presId="urn:microsoft.com/office/officeart/2005/8/layout/orgChart1"/>
    <dgm:cxn modelId="{11A92F46-F6B4-BA43-8B52-34F7DF788800}" type="presParOf" srcId="{381F1B5D-BABF-6441-A4FD-E6D6BE3C5660}" destId="{4F3AF17A-21E6-AA4B-BA68-179AC3EA2984}" srcOrd="0" destOrd="0" presId="urn:microsoft.com/office/officeart/2005/8/layout/orgChart1"/>
    <dgm:cxn modelId="{C17A2C36-8617-7F4B-9191-D4C3323AE2DD}" type="presParOf" srcId="{4F3AF17A-21E6-AA4B-BA68-179AC3EA2984}" destId="{1A318005-1689-1147-BCA0-D587688F2956}" srcOrd="0" destOrd="0" presId="urn:microsoft.com/office/officeart/2005/8/layout/orgChart1"/>
    <dgm:cxn modelId="{4939C471-AA0C-EE46-BBB4-AF26A72C062B}" type="presParOf" srcId="{4F3AF17A-21E6-AA4B-BA68-179AC3EA2984}" destId="{C722B65C-490D-7F4C-83BE-A1822AAC9E34}" srcOrd="1" destOrd="0" presId="urn:microsoft.com/office/officeart/2005/8/layout/orgChart1"/>
    <dgm:cxn modelId="{30019179-9CF0-AE43-9A22-F718B5CC5DC5}" type="presParOf" srcId="{381F1B5D-BABF-6441-A4FD-E6D6BE3C5660}" destId="{7AA37D82-586D-F044-BDEA-801762DA40DF}" srcOrd="1" destOrd="0" presId="urn:microsoft.com/office/officeart/2005/8/layout/orgChart1"/>
    <dgm:cxn modelId="{4D0EE2B3-7937-7F46-967F-EF54388B34A3}" type="presParOf" srcId="{381F1B5D-BABF-6441-A4FD-E6D6BE3C5660}" destId="{F1BDB94C-EC67-984B-81EB-48ACB9303127}" srcOrd="2" destOrd="0" presId="urn:microsoft.com/office/officeart/2005/8/layout/orgChart1"/>
    <dgm:cxn modelId="{BB41C27F-6336-FC4E-9E47-61575D473A27}" type="presParOf" srcId="{C194A4A6-E1E5-9146-9FEF-A48DCBA856BA}" destId="{978BCAC7-7C3E-8247-990E-6B9CEE8C4177}" srcOrd="2" destOrd="0" presId="urn:microsoft.com/office/officeart/2005/8/layout/orgChart1"/>
    <dgm:cxn modelId="{5282F632-7FB9-4247-841C-61B2525B1849}" type="presParOf" srcId="{C80AA17C-456C-1F45-B13F-519DC2EBD224}" destId="{B540694F-53D6-D049-B702-E81DAD1A8B3C}" srcOrd="2" destOrd="0" presId="urn:microsoft.com/office/officeart/2005/8/layout/orgChart1"/>
    <dgm:cxn modelId="{EC9C1708-C0E9-C74B-9C22-5B40A48FC261}" type="presParOf" srcId="{C80AA17C-456C-1F45-B13F-519DC2EBD224}" destId="{955FB666-338B-734D-AC31-DB282235DB7E}" srcOrd="3" destOrd="0" presId="urn:microsoft.com/office/officeart/2005/8/layout/orgChart1"/>
    <dgm:cxn modelId="{B33ECE59-3F21-8949-9904-C326ACDC0054}" type="presParOf" srcId="{955FB666-338B-734D-AC31-DB282235DB7E}" destId="{5B61DB62-3DA2-1B41-827C-4441B2226B59}" srcOrd="0" destOrd="0" presId="urn:microsoft.com/office/officeart/2005/8/layout/orgChart1"/>
    <dgm:cxn modelId="{C92B82EB-1E83-9749-A9A0-B97B55F5FD21}" type="presParOf" srcId="{5B61DB62-3DA2-1B41-827C-4441B2226B59}" destId="{B6258D9B-8553-4544-B968-2E15E922F146}" srcOrd="0" destOrd="0" presId="urn:microsoft.com/office/officeart/2005/8/layout/orgChart1"/>
    <dgm:cxn modelId="{1855C59C-0E30-F441-8024-E8C048AA1386}" type="presParOf" srcId="{5B61DB62-3DA2-1B41-827C-4441B2226B59}" destId="{482EA6D9-ED91-064D-B5A6-D53F4FFD5EBC}" srcOrd="1" destOrd="0" presId="urn:microsoft.com/office/officeart/2005/8/layout/orgChart1"/>
    <dgm:cxn modelId="{A794039A-3CEE-2C45-9B11-CC4CE41C0C0E}" type="presParOf" srcId="{955FB666-338B-734D-AC31-DB282235DB7E}" destId="{3A70FE7D-5159-084C-8EDF-FA3785B5CA0D}" srcOrd="1" destOrd="0" presId="urn:microsoft.com/office/officeart/2005/8/layout/orgChart1"/>
    <dgm:cxn modelId="{2CCF9808-3A70-614B-820F-3A31FFFFDAB4}" type="presParOf" srcId="{3A70FE7D-5159-084C-8EDF-FA3785B5CA0D}" destId="{33BB7135-2A60-6F4A-8E23-D04E89DC1757}" srcOrd="0" destOrd="0" presId="urn:microsoft.com/office/officeart/2005/8/layout/orgChart1"/>
    <dgm:cxn modelId="{B6FFD47B-8055-2F4C-A64A-25B99F19D236}" type="presParOf" srcId="{3A70FE7D-5159-084C-8EDF-FA3785B5CA0D}" destId="{F289E191-A4B3-904A-96EF-06812226C074}" srcOrd="1" destOrd="0" presId="urn:microsoft.com/office/officeart/2005/8/layout/orgChart1"/>
    <dgm:cxn modelId="{8FDA7661-F5CD-1E4D-89D1-D3196E006BE6}" type="presParOf" srcId="{F289E191-A4B3-904A-96EF-06812226C074}" destId="{DBF8A86B-70C7-8A48-A46E-A7ECD207DEF8}" srcOrd="0" destOrd="0" presId="urn:microsoft.com/office/officeart/2005/8/layout/orgChart1"/>
    <dgm:cxn modelId="{FA74B2B4-59EC-8A4F-AB38-23E0D9AA96BA}" type="presParOf" srcId="{DBF8A86B-70C7-8A48-A46E-A7ECD207DEF8}" destId="{7DC32CE6-2781-1142-8135-94E9AF0D9BDA}" srcOrd="0" destOrd="0" presId="urn:microsoft.com/office/officeart/2005/8/layout/orgChart1"/>
    <dgm:cxn modelId="{2F38ADC0-F0D6-9F4B-856E-5746113D6A35}" type="presParOf" srcId="{DBF8A86B-70C7-8A48-A46E-A7ECD207DEF8}" destId="{08C79254-7B73-844A-974A-5EA85302EF33}" srcOrd="1" destOrd="0" presId="urn:microsoft.com/office/officeart/2005/8/layout/orgChart1"/>
    <dgm:cxn modelId="{9A1C53FA-D273-8C4E-94C8-0AEA5C156FB3}" type="presParOf" srcId="{F289E191-A4B3-904A-96EF-06812226C074}" destId="{3111FA2B-5FB5-5B47-930F-F96CA47C08B3}" srcOrd="1" destOrd="0" presId="urn:microsoft.com/office/officeart/2005/8/layout/orgChart1"/>
    <dgm:cxn modelId="{1899E63A-D738-6D42-B447-E3796475A0B3}" type="presParOf" srcId="{3111FA2B-5FB5-5B47-930F-F96CA47C08B3}" destId="{43021436-3065-FF43-AEB8-5C56C7EDBD09}" srcOrd="0" destOrd="0" presId="urn:microsoft.com/office/officeart/2005/8/layout/orgChart1"/>
    <dgm:cxn modelId="{A040689A-B367-484A-9F3D-7D5FAB24F71A}" type="presParOf" srcId="{3111FA2B-5FB5-5B47-930F-F96CA47C08B3}" destId="{6A606370-B3B8-CC46-8AE1-830B4D64575E}" srcOrd="1" destOrd="0" presId="urn:microsoft.com/office/officeart/2005/8/layout/orgChart1"/>
    <dgm:cxn modelId="{9DFA432A-113C-8847-A028-FB0747325F72}" type="presParOf" srcId="{6A606370-B3B8-CC46-8AE1-830B4D64575E}" destId="{8B04A02B-7E97-604B-9434-0F0007A0DE16}" srcOrd="0" destOrd="0" presId="urn:microsoft.com/office/officeart/2005/8/layout/orgChart1"/>
    <dgm:cxn modelId="{97221302-6118-0941-B35B-315632CCB754}" type="presParOf" srcId="{8B04A02B-7E97-604B-9434-0F0007A0DE16}" destId="{1AA4B6CB-AA39-3149-B5BE-B953F89224D5}" srcOrd="0" destOrd="0" presId="urn:microsoft.com/office/officeart/2005/8/layout/orgChart1"/>
    <dgm:cxn modelId="{9EEFCEDA-26DD-6C49-85B3-B935EBD30C1E}" type="presParOf" srcId="{8B04A02B-7E97-604B-9434-0F0007A0DE16}" destId="{B0AA87A6-8FFC-334F-A16A-FD714A18177C}" srcOrd="1" destOrd="0" presId="urn:microsoft.com/office/officeart/2005/8/layout/orgChart1"/>
    <dgm:cxn modelId="{A9620F98-CD1F-2B4A-8CA8-B852A8BE6EA4}" type="presParOf" srcId="{6A606370-B3B8-CC46-8AE1-830B4D64575E}" destId="{DA1F836A-21D7-A94E-8E5B-E19C93BFDB5D}" srcOrd="1" destOrd="0" presId="urn:microsoft.com/office/officeart/2005/8/layout/orgChart1"/>
    <dgm:cxn modelId="{11C99FE2-78E8-CB4C-B598-13C93D28FA02}" type="presParOf" srcId="{6A606370-B3B8-CC46-8AE1-830B4D64575E}" destId="{4DE0806A-01C5-9A45-8EAA-11C5E3CBA5A3}" srcOrd="2" destOrd="0" presId="urn:microsoft.com/office/officeart/2005/8/layout/orgChart1"/>
    <dgm:cxn modelId="{55DA60A1-2A03-224A-9BF8-D3608F702ACC}" type="presParOf" srcId="{3111FA2B-5FB5-5B47-930F-F96CA47C08B3}" destId="{C3095EFD-5092-804D-BBF7-E97556524DC5}" srcOrd="2" destOrd="0" presId="urn:microsoft.com/office/officeart/2005/8/layout/orgChart1"/>
    <dgm:cxn modelId="{8ADB6E67-6576-3444-9C5A-B3B51A907296}" type="presParOf" srcId="{3111FA2B-5FB5-5B47-930F-F96CA47C08B3}" destId="{342E8C59-5604-834C-ABBC-04B396A5A2F1}" srcOrd="3" destOrd="0" presId="urn:microsoft.com/office/officeart/2005/8/layout/orgChart1"/>
    <dgm:cxn modelId="{DB308366-F509-1547-85D6-83ADBE87047B}" type="presParOf" srcId="{342E8C59-5604-834C-ABBC-04B396A5A2F1}" destId="{47F57CC5-BDD1-6444-9E7D-5EB829117578}" srcOrd="0" destOrd="0" presId="urn:microsoft.com/office/officeart/2005/8/layout/orgChart1"/>
    <dgm:cxn modelId="{5D87C1EC-B971-2547-B8D4-73BBDE52097A}" type="presParOf" srcId="{47F57CC5-BDD1-6444-9E7D-5EB829117578}" destId="{99C47B60-1A6B-A84A-A378-0230C8073B41}" srcOrd="0" destOrd="0" presId="urn:microsoft.com/office/officeart/2005/8/layout/orgChart1"/>
    <dgm:cxn modelId="{605536B5-3411-BC47-B73A-008388B1C477}" type="presParOf" srcId="{47F57CC5-BDD1-6444-9E7D-5EB829117578}" destId="{525F97A6-579D-8E41-AFB5-FA61BB298624}" srcOrd="1" destOrd="0" presId="urn:microsoft.com/office/officeart/2005/8/layout/orgChart1"/>
    <dgm:cxn modelId="{63EF8918-D06C-2946-9B77-23B4787DC437}" type="presParOf" srcId="{342E8C59-5604-834C-ABBC-04B396A5A2F1}" destId="{5173C129-A2F5-F241-9C4B-26A2C50254E2}" srcOrd="1" destOrd="0" presId="urn:microsoft.com/office/officeart/2005/8/layout/orgChart1"/>
    <dgm:cxn modelId="{25C33411-B708-D149-9D4C-7E94FC9557A8}" type="presParOf" srcId="{342E8C59-5604-834C-ABBC-04B396A5A2F1}" destId="{8D28FDEB-9622-B346-98A3-2373D619FEA9}" srcOrd="2" destOrd="0" presId="urn:microsoft.com/office/officeart/2005/8/layout/orgChart1"/>
    <dgm:cxn modelId="{7DAE381F-E8DF-E348-A5A7-318E4BD0A4A7}" type="presParOf" srcId="{F289E191-A4B3-904A-96EF-06812226C074}" destId="{C390EC53-7FD5-C248-999E-32CAA3DF33C4}" srcOrd="2" destOrd="0" presId="urn:microsoft.com/office/officeart/2005/8/layout/orgChart1"/>
    <dgm:cxn modelId="{FE01A13F-FE7A-EE41-816A-FF998CC825FB}" type="presParOf" srcId="{955FB666-338B-734D-AC31-DB282235DB7E}" destId="{54CBB7B3-A567-1C4C-94C9-3EC9BB02A7A1}" srcOrd="2" destOrd="0" presId="urn:microsoft.com/office/officeart/2005/8/layout/orgChart1"/>
    <dgm:cxn modelId="{7095ADB7-C50D-9B4C-A1C0-7857226C1DF5}" type="presParOf" srcId="{C80AA17C-456C-1F45-B13F-519DC2EBD224}" destId="{89B76137-DC33-4B4D-ADFD-856649B8EC59}" srcOrd="4" destOrd="0" presId="urn:microsoft.com/office/officeart/2005/8/layout/orgChart1"/>
    <dgm:cxn modelId="{73222463-3C10-AC4C-A8FE-4C94AF11EA31}" type="presParOf" srcId="{C80AA17C-456C-1F45-B13F-519DC2EBD224}" destId="{6AC0F10B-5C08-4043-9FF5-956BAA5AF51B}" srcOrd="5" destOrd="0" presId="urn:microsoft.com/office/officeart/2005/8/layout/orgChart1"/>
    <dgm:cxn modelId="{650F5795-8C60-F44B-9A28-7B543787476C}" type="presParOf" srcId="{6AC0F10B-5C08-4043-9FF5-956BAA5AF51B}" destId="{8F1C76F1-EDDF-6F41-B3DE-2A05345164F0}" srcOrd="0" destOrd="0" presId="urn:microsoft.com/office/officeart/2005/8/layout/orgChart1"/>
    <dgm:cxn modelId="{57CFD8D0-9577-E340-A5EE-38ED29148EA4}" type="presParOf" srcId="{8F1C76F1-EDDF-6F41-B3DE-2A05345164F0}" destId="{9E7B6909-19B5-2F4A-A2A8-FB7FE7DFD69F}" srcOrd="0" destOrd="0" presId="urn:microsoft.com/office/officeart/2005/8/layout/orgChart1"/>
    <dgm:cxn modelId="{0214E55C-B571-754F-9AC2-96E9A93C5D90}" type="presParOf" srcId="{8F1C76F1-EDDF-6F41-B3DE-2A05345164F0}" destId="{78293B68-4F64-764A-A51F-E38DA4FF721E}" srcOrd="1" destOrd="0" presId="urn:microsoft.com/office/officeart/2005/8/layout/orgChart1"/>
    <dgm:cxn modelId="{292AA572-BA45-8E40-A876-660A6CE8780F}" type="presParOf" srcId="{6AC0F10B-5C08-4043-9FF5-956BAA5AF51B}" destId="{CA65D81B-5012-7340-9905-1EEDE430297A}" srcOrd="1" destOrd="0" presId="urn:microsoft.com/office/officeart/2005/8/layout/orgChart1"/>
    <dgm:cxn modelId="{85762F75-F248-1B4E-ABB9-00105955627C}" type="presParOf" srcId="{CA65D81B-5012-7340-9905-1EEDE430297A}" destId="{4D35A9A3-7C0D-9048-8A38-2E087552827B}" srcOrd="0" destOrd="0" presId="urn:microsoft.com/office/officeart/2005/8/layout/orgChart1"/>
    <dgm:cxn modelId="{1DEB1D3D-60FD-9C49-B3AA-D2117D38F33E}" type="presParOf" srcId="{CA65D81B-5012-7340-9905-1EEDE430297A}" destId="{70BE9ED5-5500-8046-A982-C473E318A372}" srcOrd="1" destOrd="0" presId="urn:microsoft.com/office/officeart/2005/8/layout/orgChart1"/>
    <dgm:cxn modelId="{08D81CEC-66C0-9F48-8078-5596350FFC2B}" type="presParOf" srcId="{70BE9ED5-5500-8046-A982-C473E318A372}" destId="{D3E3CAAD-8941-6545-BEB0-8BF7DF9EEF8D}" srcOrd="0" destOrd="0" presId="urn:microsoft.com/office/officeart/2005/8/layout/orgChart1"/>
    <dgm:cxn modelId="{5D5717A4-DC68-E04C-A338-E71B3FB8F91D}" type="presParOf" srcId="{D3E3CAAD-8941-6545-BEB0-8BF7DF9EEF8D}" destId="{743192B5-D957-CA48-86AB-772E1BCD21BF}" srcOrd="0" destOrd="0" presId="urn:microsoft.com/office/officeart/2005/8/layout/orgChart1"/>
    <dgm:cxn modelId="{7E46BB55-36F2-354B-BEF5-A19B0E09A4F9}" type="presParOf" srcId="{D3E3CAAD-8941-6545-BEB0-8BF7DF9EEF8D}" destId="{462F16FC-AC0B-2342-8BD9-944BCFB50099}" srcOrd="1" destOrd="0" presId="urn:microsoft.com/office/officeart/2005/8/layout/orgChart1"/>
    <dgm:cxn modelId="{0FF66CBD-D2E7-6243-BF2A-8F1BCFB811FC}" type="presParOf" srcId="{70BE9ED5-5500-8046-A982-C473E318A372}" destId="{1BAE9043-437B-BA40-89E9-126EE2FA20BA}" srcOrd="1" destOrd="0" presId="urn:microsoft.com/office/officeart/2005/8/layout/orgChart1"/>
    <dgm:cxn modelId="{12DCC9DB-32F3-CF43-AB5B-DB46F0CCB51A}" type="presParOf" srcId="{70BE9ED5-5500-8046-A982-C473E318A372}" destId="{0D48C4BC-CADB-B24C-BD66-2462D3A79865}" srcOrd="2" destOrd="0" presId="urn:microsoft.com/office/officeart/2005/8/layout/orgChart1"/>
    <dgm:cxn modelId="{F566032E-F801-ED46-9DC4-7A0D182628B9}" type="presParOf" srcId="{CA65D81B-5012-7340-9905-1EEDE430297A}" destId="{E5E8C002-386B-6146-ACF9-446C61F4959A}" srcOrd="2" destOrd="0" presId="urn:microsoft.com/office/officeart/2005/8/layout/orgChart1"/>
    <dgm:cxn modelId="{2C6CCF33-9A20-2C43-A324-F4ACD4CC5A01}" type="presParOf" srcId="{CA65D81B-5012-7340-9905-1EEDE430297A}" destId="{DA7AA07C-35F8-F349-B708-01ECFEFFBAC6}" srcOrd="3" destOrd="0" presId="urn:microsoft.com/office/officeart/2005/8/layout/orgChart1"/>
    <dgm:cxn modelId="{DE053AFD-8A9B-AF4D-97ED-EF2A7B3E4840}" type="presParOf" srcId="{DA7AA07C-35F8-F349-B708-01ECFEFFBAC6}" destId="{57404277-3165-6248-B768-6052B31D89AE}" srcOrd="0" destOrd="0" presId="urn:microsoft.com/office/officeart/2005/8/layout/orgChart1"/>
    <dgm:cxn modelId="{52FA113E-1A51-4F4B-89BE-B6F54DF908A4}" type="presParOf" srcId="{57404277-3165-6248-B768-6052B31D89AE}" destId="{A7A7170C-AF7A-D745-AA13-A508409462FE}" srcOrd="0" destOrd="0" presId="urn:microsoft.com/office/officeart/2005/8/layout/orgChart1"/>
    <dgm:cxn modelId="{56625727-374D-B246-A7B1-7C75226F32A9}" type="presParOf" srcId="{57404277-3165-6248-B768-6052B31D89AE}" destId="{8BC370DF-3B8E-1C4B-B7A8-0FDE90F874D8}" srcOrd="1" destOrd="0" presId="urn:microsoft.com/office/officeart/2005/8/layout/orgChart1"/>
    <dgm:cxn modelId="{90E1BC63-91F3-A742-BDC3-304106363827}" type="presParOf" srcId="{DA7AA07C-35F8-F349-B708-01ECFEFFBAC6}" destId="{C40697F2-4988-AC44-BA77-699BE15B3673}" srcOrd="1" destOrd="0" presId="urn:microsoft.com/office/officeart/2005/8/layout/orgChart1"/>
    <dgm:cxn modelId="{9A5216B7-B4EA-8C41-B7A1-FB8CCBBE0A4E}" type="presParOf" srcId="{DA7AA07C-35F8-F349-B708-01ECFEFFBAC6}" destId="{6D7AE32B-83F4-C14F-B0A5-A37192726789}" srcOrd="2" destOrd="0" presId="urn:microsoft.com/office/officeart/2005/8/layout/orgChart1"/>
    <dgm:cxn modelId="{94BD5400-E32C-1A4B-9A81-23CB1FE87911}" type="presParOf" srcId="{6AC0F10B-5C08-4043-9FF5-956BAA5AF51B}" destId="{5E86C3AD-A0A2-294D-926F-81195F1B09EF}" srcOrd="2" destOrd="0" presId="urn:microsoft.com/office/officeart/2005/8/layout/orgChart1"/>
    <dgm:cxn modelId="{A610D458-228F-A245-8228-7EE0343C8D37}" type="presParOf" srcId="{C80AA17C-456C-1F45-B13F-519DC2EBD224}" destId="{B80DE243-C50D-5448-B575-46EF75D0FE31}" srcOrd="6" destOrd="0" presId="urn:microsoft.com/office/officeart/2005/8/layout/orgChart1"/>
    <dgm:cxn modelId="{B451386E-C1D9-2549-846C-F050EAC9DE81}" type="presParOf" srcId="{C80AA17C-456C-1F45-B13F-519DC2EBD224}" destId="{C71ACBB7-1CB3-5344-97CE-9455539CBDEF}" srcOrd="7" destOrd="0" presId="urn:microsoft.com/office/officeart/2005/8/layout/orgChart1"/>
    <dgm:cxn modelId="{3233994B-37AF-FC43-B6CE-2FAB46F45407}" type="presParOf" srcId="{C71ACBB7-1CB3-5344-97CE-9455539CBDEF}" destId="{05F57FF0-F490-234A-8864-E2C701FB9C8F}" srcOrd="0" destOrd="0" presId="urn:microsoft.com/office/officeart/2005/8/layout/orgChart1"/>
    <dgm:cxn modelId="{95351DFA-AC70-F54C-ACF3-D526F84645AC}" type="presParOf" srcId="{05F57FF0-F490-234A-8864-E2C701FB9C8F}" destId="{BC978CEB-F949-9145-805F-2F2C1D17DA1A}" srcOrd="0" destOrd="0" presId="urn:microsoft.com/office/officeart/2005/8/layout/orgChart1"/>
    <dgm:cxn modelId="{8007D8DE-D646-834C-B82E-FCB5EE2CD7D8}" type="presParOf" srcId="{05F57FF0-F490-234A-8864-E2C701FB9C8F}" destId="{A171D936-C1FD-F644-8687-A9AAF3F525C2}" srcOrd="1" destOrd="0" presId="urn:microsoft.com/office/officeart/2005/8/layout/orgChart1"/>
    <dgm:cxn modelId="{331CB288-73BD-1E43-B5A1-3ABB77E197A3}" type="presParOf" srcId="{C71ACBB7-1CB3-5344-97CE-9455539CBDEF}" destId="{A0A691A1-D5DA-5444-9858-2A4F0B804F2C}" srcOrd="1" destOrd="0" presId="urn:microsoft.com/office/officeart/2005/8/layout/orgChart1"/>
    <dgm:cxn modelId="{7411E620-336F-4D43-8919-70B0C6893500}" type="presParOf" srcId="{A0A691A1-D5DA-5444-9858-2A4F0B804F2C}" destId="{A50F54B2-1F17-E34E-B57A-0CC25241CA47}" srcOrd="0" destOrd="0" presId="urn:microsoft.com/office/officeart/2005/8/layout/orgChart1"/>
    <dgm:cxn modelId="{FFA85522-A98E-B942-94A3-719EFAD1F3EB}" type="presParOf" srcId="{A0A691A1-D5DA-5444-9858-2A4F0B804F2C}" destId="{6B0FF71A-53C7-9B40-942E-A9CE0E53ECF6}" srcOrd="1" destOrd="0" presId="urn:microsoft.com/office/officeart/2005/8/layout/orgChart1"/>
    <dgm:cxn modelId="{3038222C-8F8B-EA4D-AC4C-6130E58F7B91}" type="presParOf" srcId="{6B0FF71A-53C7-9B40-942E-A9CE0E53ECF6}" destId="{02B73F22-7FA1-BA43-82C5-2BA90DB8BF95}" srcOrd="0" destOrd="0" presId="urn:microsoft.com/office/officeart/2005/8/layout/orgChart1"/>
    <dgm:cxn modelId="{A782A783-A065-2847-A714-777A9B4F6C55}" type="presParOf" srcId="{02B73F22-7FA1-BA43-82C5-2BA90DB8BF95}" destId="{052F8BA5-AAF4-E541-BDDC-D98874BA4ADF}" srcOrd="0" destOrd="0" presId="urn:microsoft.com/office/officeart/2005/8/layout/orgChart1"/>
    <dgm:cxn modelId="{0D6B6EF9-F14F-4E45-A10E-112B8B2384C6}" type="presParOf" srcId="{02B73F22-7FA1-BA43-82C5-2BA90DB8BF95}" destId="{84916034-F2A8-DB4C-AFB0-6514429BC304}" srcOrd="1" destOrd="0" presId="urn:microsoft.com/office/officeart/2005/8/layout/orgChart1"/>
    <dgm:cxn modelId="{910D221B-D028-2D41-9279-22D5E9A743BD}" type="presParOf" srcId="{6B0FF71A-53C7-9B40-942E-A9CE0E53ECF6}" destId="{A79FDCB5-47BD-014A-A817-DD85C577DB83}" srcOrd="1" destOrd="0" presId="urn:microsoft.com/office/officeart/2005/8/layout/orgChart1"/>
    <dgm:cxn modelId="{8E972DB4-9365-1B41-A77A-75C3D887041C}" type="presParOf" srcId="{A79FDCB5-47BD-014A-A817-DD85C577DB83}" destId="{8B1450A1-BF7A-C546-A7DC-68C64EE89C7A}" srcOrd="0" destOrd="0" presId="urn:microsoft.com/office/officeart/2005/8/layout/orgChart1"/>
    <dgm:cxn modelId="{52B6CA00-EC4C-8148-9C16-BEAB403B70A4}" type="presParOf" srcId="{A79FDCB5-47BD-014A-A817-DD85C577DB83}" destId="{12FB8093-D097-7B47-934F-84F018488A7D}" srcOrd="1" destOrd="0" presId="urn:microsoft.com/office/officeart/2005/8/layout/orgChart1"/>
    <dgm:cxn modelId="{A5498B0E-7EA7-5249-82FB-3ADCD55320E5}" type="presParOf" srcId="{12FB8093-D097-7B47-934F-84F018488A7D}" destId="{CFEA1B02-AF36-CA4A-B7DB-3929D176AEE5}" srcOrd="0" destOrd="0" presId="urn:microsoft.com/office/officeart/2005/8/layout/orgChart1"/>
    <dgm:cxn modelId="{0800387E-19F3-6042-9BBA-3D0F0E843F05}" type="presParOf" srcId="{CFEA1B02-AF36-CA4A-B7DB-3929D176AEE5}" destId="{6C8BA24C-95CE-164A-B1FB-887AC5800234}" srcOrd="0" destOrd="0" presId="urn:microsoft.com/office/officeart/2005/8/layout/orgChart1"/>
    <dgm:cxn modelId="{F9F18485-03DD-6C4E-9501-DC24E57CD306}" type="presParOf" srcId="{CFEA1B02-AF36-CA4A-B7DB-3929D176AEE5}" destId="{D3813758-5C98-4A40-9450-7B6870E0E0CE}" srcOrd="1" destOrd="0" presId="urn:microsoft.com/office/officeart/2005/8/layout/orgChart1"/>
    <dgm:cxn modelId="{8E08374C-D854-AF46-9895-3B4148FF389D}" type="presParOf" srcId="{12FB8093-D097-7B47-934F-84F018488A7D}" destId="{D0E513E0-8454-244A-A9B7-703556031097}" srcOrd="1" destOrd="0" presId="urn:microsoft.com/office/officeart/2005/8/layout/orgChart1"/>
    <dgm:cxn modelId="{5AC378D4-BBD2-3243-AF44-D3B0097D239C}" type="presParOf" srcId="{12FB8093-D097-7B47-934F-84F018488A7D}" destId="{80DEA8C0-18A8-1448-82B0-698DF849063F}" srcOrd="2" destOrd="0" presId="urn:microsoft.com/office/officeart/2005/8/layout/orgChart1"/>
    <dgm:cxn modelId="{6C94C7B0-E5D9-8640-B117-9ABF8F1A5FC8}" type="presParOf" srcId="{A79FDCB5-47BD-014A-A817-DD85C577DB83}" destId="{14A827B7-E044-5242-BEA2-6CC8FF7E27B2}" srcOrd="2" destOrd="0" presId="urn:microsoft.com/office/officeart/2005/8/layout/orgChart1"/>
    <dgm:cxn modelId="{FE082E94-C4BA-DD44-BF04-1C472EAB7D30}" type="presParOf" srcId="{A79FDCB5-47BD-014A-A817-DD85C577DB83}" destId="{CAC133E4-AEBC-E245-94F6-00B92BEAC840}" srcOrd="3" destOrd="0" presId="urn:microsoft.com/office/officeart/2005/8/layout/orgChart1"/>
    <dgm:cxn modelId="{5B4D922A-BF08-E046-8E0E-11BCC08750A0}" type="presParOf" srcId="{CAC133E4-AEBC-E245-94F6-00B92BEAC840}" destId="{5FC45A57-9CA0-604E-9EF8-86563F07C0D8}" srcOrd="0" destOrd="0" presId="urn:microsoft.com/office/officeart/2005/8/layout/orgChart1"/>
    <dgm:cxn modelId="{80C590A5-3DB1-1546-BEC1-ACA031B96DC5}" type="presParOf" srcId="{5FC45A57-9CA0-604E-9EF8-86563F07C0D8}" destId="{4E5A7FDB-1DF0-A14E-9ED2-F6BDC400CFB6}" srcOrd="0" destOrd="0" presId="urn:microsoft.com/office/officeart/2005/8/layout/orgChart1"/>
    <dgm:cxn modelId="{C111B3D3-E2FA-3446-AAF6-1F8024DFCC65}" type="presParOf" srcId="{5FC45A57-9CA0-604E-9EF8-86563F07C0D8}" destId="{26E7E5F7-B744-B147-B0AA-F25B7015A37F}" srcOrd="1" destOrd="0" presId="urn:microsoft.com/office/officeart/2005/8/layout/orgChart1"/>
    <dgm:cxn modelId="{4BD1F97D-857E-0044-9881-C7C89567921B}" type="presParOf" srcId="{CAC133E4-AEBC-E245-94F6-00B92BEAC840}" destId="{05B56BF9-D166-9B4D-ADB6-0A60C4784140}" srcOrd="1" destOrd="0" presId="urn:microsoft.com/office/officeart/2005/8/layout/orgChart1"/>
    <dgm:cxn modelId="{92EBE340-33AE-F34A-8653-225B5B680397}" type="presParOf" srcId="{CAC133E4-AEBC-E245-94F6-00B92BEAC840}" destId="{CE931D89-79BE-A842-A5A5-EF84653EBEFE}" srcOrd="2" destOrd="0" presId="urn:microsoft.com/office/officeart/2005/8/layout/orgChart1"/>
    <dgm:cxn modelId="{B532841A-4E32-3B42-8D01-7AB3F790D50F}" type="presParOf" srcId="{6B0FF71A-53C7-9B40-942E-A9CE0E53ECF6}" destId="{8CFCA591-9CFB-BC43-B51A-242ADC8B88DA}" srcOrd="2" destOrd="0" presId="urn:microsoft.com/office/officeart/2005/8/layout/orgChart1"/>
    <dgm:cxn modelId="{4DB519E8-6419-1343-8963-6995DD60931D}" type="presParOf" srcId="{A0A691A1-D5DA-5444-9858-2A4F0B804F2C}" destId="{8E10FA9F-C099-5340-80B6-C88B49FE2984}" srcOrd="2" destOrd="0" presId="urn:microsoft.com/office/officeart/2005/8/layout/orgChart1"/>
    <dgm:cxn modelId="{5663DBAE-DF3A-2A4B-89B9-B46D37E8053F}" type="presParOf" srcId="{A0A691A1-D5DA-5444-9858-2A4F0B804F2C}" destId="{DE677B96-1292-9645-A93D-895BE7666B40}" srcOrd="3" destOrd="0" presId="urn:microsoft.com/office/officeart/2005/8/layout/orgChart1"/>
    <dgm:cxn modelId="{8AFAC4DB-8818-4647-BDDC-9255A4172D01}" type="presParOf" srcId="{DE677B96-1292-9645-A93D-895BE7666B40}" destId="{2CD8F399-7811-1143-ACEC-DD2F4A6C0FCF}" srcOrd="0" destOrd="0" presId="urn:microsoft.com/office/officeart/2005/8/layout/orgChart1"/>
    <dgm:cxn modelId="{8915F30E-BC91-8E41-A4E7-52D3CF064D32}" type="presParOf" srcId="{2CD8F399-7811-1143-ACEC-DD2F4A6C0FCF}" destId="{54C7690C-ADD4-D842-B8A8-993BB4BF2B76}" srcOrd="0" destOrd="0" presId="urn:microsoft.com/office/officeart/2005/8/layout/orgChart1"/>
    <dgm:cxn modelId="{F5871699-00C3-9C49-B698-7F997F5760AD}" type="presParOf" srcId="{2CD8F399-7811-1143-ACEC-DD2F4A6C0FCF}" destId="{93C1620A-787B-F84D-AA33-586833CBA476}" srcOrd="1" destOrd="0" presId="urn:microsoft.com/office/officeart/2005/8/layout/orgChart1"/>
    <dgm:cxn modelId="{2288A406-3430-974A-8D30-AF2592BD1D67}" type="presParOf" srcId="{DE677B96-1292-9645-A93D-895BE7666B40}" destId="{D8D8C242-3A24-8244-85E0-FC27769FD480}" srcOrd="1" destOrd="0" presId="urn:microsoft.com/office/officeart/2005/8/layout/orgChart1"/>
    <dgm:cxn modelId="{79784604-092F-1D44-B9E9-06B20EC2E995}" type="presParOf" srcId="{DE677B96-1292-9645-A93D-895BE7666B40}" destId="{C057C21A-A7B4-1942-A13E-15F445E52FEF}" srcOrd="2" destOrd="0" presId="urn:microsoft.com/office/officeart/2005/8/layout/orgChart1"/>
    <dgm:cxn modelId="{6A35B52F-5BEA-1A48-8A36-3A9442950B7E}" type="presParOf" srcId="{C71ACBB7-1CB3-5344-97CE-9455539CBDEF}" destId="{451CE204-AC07-4C46-ADEC-DD36D69BA79E}" srcOrd="2" destOrd="0" presId="urn:microsoft.com/office/officeart/2005/8/layout/orgChart1"/>
    <dgm:cxn modelId="{3296BDFC-C834-0E48-B1B3-705330AB9EAE}" type="presParOf" srcId="{750B93D5-CBEB-8840-935F-2F4165F55221}" destId="{90BB9A69-F880-4046-9305-FCDF0CD75D7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4">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4"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4">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8EA82DAA-A61A-EB43-8425-F9732E5C4CB9}" type="pres">
      <dgm:prSet presAssocID="{5BFA235F-DBF7-4A49-877D-62F32B9CBBB2}" presName="parTxOnly" presStyleLbl="node1" presStyleIdx="3" presStyleCnt="4">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3" destOrd="0" parTransId="{9ED58309-3121-094A-BFD1-750FD58ADB28}" sibTransId="{B3735F43-DF28-DB4E-843A-D0EF98758E43}"/>
    <dgm:cxn modelId="{50FFDD89-D222-E045-9290-0C208181E62A}" type="presOf" srcId="{830CD540-9731-B54A-A8E4-830A31D5D13F}" destId="{87566F7A-0524-CE4F-9183-539D6D607F8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BF3957AB-2318-584E-B640-F80E795326C0}" type="presParOf" srcId="{50586E07-551C-264E-BADE-4EDB22CC42F9}" destId="{8EA82DAA-A61A-EB43-8425-F9732E5C4CB9}"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B8C52EB7-022A-A347-87BE-7F64D4C9DD10}">
      <dgm:prSet phldrT="[Text]"/>
      <dgm:spPr>
        <a:solidFill>
          <a:srgbClr val="B7B09C">
            <a:alpha val="50196"/>
          </a:srgbClr>
        </a:solidFill>
      </dgm:spPr>
      <dgm:t>
        <a:bodyPr/>
        <a:lstStyle/>
        <a:p>
          <a:r>
            <a:rPr lang="en-US"/>
            <a:t>Current Work</a:t>
          </a:r>
        </a:p>
      </dgm:t>
    </dgm:pt>
    <dgm:pt modelId="{0A518663-0D08-5443-94F1-1823911C48DC}" type="parTrans" cxnId="{B8D637A9-3543-274E-8537-11588CAAF07D}">
      <dgm:prSet/>
      <dgm:spPr/>
      <dgm:t>
        <a:bodyPr/>
        <a:lstStyle/>
        <a:p>
          <a:endParaRPr lang="en-US"/>
        </a:p>
      </dgm:t>
    </dgm:pt>
    <dgm:pt modelId="{4644E83F-966E-5E47-9F77-7331264A439B}" type="sibTrans" cxnId="{B8D637A9-3543-274E-8537-11588CAAF07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C3F92987-687E-E14F-B95C-52FC41414D43}" type="pres">
      <dgm:prSet presAssocID="{B8C52EB7-022A-A347-87BE-7F64D4C9DD10}" presName="parTxOnly" presStyleLbl="node1" presStyleIdx="3" presStyleCnt="5">
        <dgm:presLayoutVars>
          <dgm:chMax val="0"/>
          <dgm:chPref val="0"/>
          <dgm:bulletEnabled val="1"/>
        </dgm:presLayoutVars>
      </dgm:prSet>
      <dgm:spPr/>
    </dgm:pt>
    <dgm:pt modelId="{90A018BA-5569-CB48-B795-D848FD31DF14}" type="pres">
      <dgm:prSet presAssocID="{4644E83F-966E-5E47-9F77-7331264A439B}"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50FFDD89-D222-E045-9290-0C208181E62A}" type="presOf" srcId="{830CD540-9731-B54A-A8E4-830A31D5D13F}" destId="{87566F7A-0524-CE4F-9183-539D6D607F8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B8D637A9-3543-274E-8537-11588CAAF07D}" srcId="{ED19C55B-14B1-254A-8DB8-CEC81B4A9DE4}" destId="{B8C52EB7-022A-A347-87BE-7F64D4C9DD10}" srcOrd="3" destOrd="0" parTransId="{0A518663-0D08-5443-94F1-1823911C48DC}" sibTransId="{4644E83F-966E-5E47-9F77-7331264A439B}"/>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0A4497D3-5BED-C746-B976-B96BF4FF9D95}" type="presOf" srcId="{B8C52EB7-022A-A347-87BE-7F64D4C9DD10}" destId="{C3F92987-687E-E14F-B95C-52FC41414D43}"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B09924E1-A0BB-DD4B-856E-B3F981BDF4D4}" type="presParOf" srcId="{50586E07-551C-264E-BADE-4EDB22CC42F9}" destId="{C3F92987-687E-E14F-B95C-52FC41414D43}" srcOrd="6" destOrd="0" presId="urn:microsoft.com/office/officeart/2005/8/layout/chevron1"/>
    <dgm:cxn modelId="{F721D612-03A0-404F-A2D0-CF230D41AE78}" type="presParOf" srcId="{50586E07-551C-264E-BADE-4EDB22CC42F9}" destId="{90A018BA-5569-CB48-B795-D848FD31DF14}"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4">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4"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4">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8EA82DAA-A61A-EB43-8425-F9732E5C4CB9}" type="pres">
      <dgm:prSet presAssocID="{5BFA235F-DBF7-4A49-877D-62F32B9CBBB2}" presName="parTxOnly" presStyleLbl="node1" presStyleIdx="3" presStyleCnt="4">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3" destOrd="0" parTransId="{9ED58309-3121-094A-BFD1-750FD58ADB28}" sibTransId="{B3735F43-DF28-DB4E-843A-D0EF98758E43}"/>
    <dgm:cxn modelId="{50FFDD89-D222-E045-9290-0C208181E62A}" type="presOf" srcId="{830CD540-9731-B54A-A8E4-830A31D5D13F}" destId="{87566F7A-0524-CE4F-9183-539D6D607F8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BF3957AB-2318-584E-B640-F80E795326C0}" type="presParOf" srcId="{50586E07-551C-264E-BADE-4EDB22CC42F9}" destId="{8EA82DAA-A61A-EB43-8425-F9732E5C4CB9}"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5197601-DECE-3B4F-9E7F-2655709B1369}"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9365A808-111A-5845-8AE2-1FBA9E48C9B5}">
      <dgm:prSet phldrT="[Text]"/>
      <dgm:spPr>
        <a:solidFill>
          <a:srgbClr val="236192">
            <a:alpha val="74902"/>
          </a:srgbClr>
        </a:solidFill>
      </dgm:spPr>
      <dgm:t>
        <a:bodyPr/>
        <a:lstStyle/>
        <a:p>
          <a:r>
            <a:rPr lang="en-US">
              <a:solidFill>
                <a:schemeClr val="tx1"/>
              </a:solidFill>
              <a:latin typeface="Amasis MT Pro Medium" panose="02040604050005020304" pitchFamily="18" charset="0"/>
            </a:rPr>
            <a:t>Stores</a:t>
          </a:r>
        </a:p>
      </dgm:t>
    </dgm:pt>
    <dgm:pt modelId="{CA1474AA-0FCA-3E4C-AB0D-6E1D45A9EA97}" type="parTrans" cxnId="{9906F6E4-5DE2-634E-8DF0-1FCCBCE1CE89}">
      <dgm:prSet/>
      <dgm:spPr/>
      <dgm:t>
        <a:bodyPr/>
        <a:lstStyle/>
        <a:p>
          <a:endParaRPr lang="en-US"/>
        </a:p>
      </dgm:t>
    </dgm:pt>
    <dgm:pt modelId="{921F71A9-56F5-1E43-8AC0-D28EEA3DC7ED}" type="sibTrans" cxnId="{9906F6E4-5DE2-634E-8DF0-1FCCBCE1CE89}">
      <dgm:prSet/>
      <dgm:spPr/>
      <dgm:t>
        <a:bodyPr/>
        <a:lstStyle/>
        <a:p>
          <a:endParaRPr lang="en-US"/>
        </a:p>
      </dgm:t>
    </dgm:pt>
    <dgm:pt modelId="{A36F542D-C85B-614F-BF31-84A5A0794B4A}">
      <dgm:prSet phldrT="[Text]"/>
      <dgm:spPr>
        <a:solidFill>
          <a:srgbClr val="02BBDC">
            <a:alpha val="74510"/>
          </a:srgbClr>
        </a:solidFill>
      </dgm:spPr>
      <dgm:t>
        <a:bodyPr/>
        <a:lstStyle/>
        <a:p>
          <a:r>
            <a:rPr lang="en-US">
              <a:solidFill>
                <a:schemeClr val="tx1"/>
              </a:solidFill>
              <a:latin typeface="Amasis MT Pro Medium" panose="02040604050005020304" pitchFamily="18" charset="0"/>
            </a:rPr>
            <a:t>Insulates</a:t>
          </a:r>
        </a:p>
      </dgm:t>
    </dgm:pt>
    <dgm:pt modelId="{599681E0-BD19-DA46-9CDF-EFB950097222}" type="parTrans" cxnId="{1D5626F7-251D-5F4F-A936-AE31081D438F}">
      <dgm:prSet/>
      <dgm:spPr/>
      <dgm:t>
        <a:bodyPr/>
        <a:lstStyle/>
        <a:p>
          <a:endParaRPr lang="en-US"/>
        </a:p>
      </dgm:t>
    </dgm:pt>
    <dgm:pt modelId="{25A04E38-B6C9-2F40-9F8F-1B4CECCE3259}" type="sibTrans" cxnId="{1D5626F7-251D-5F4F-A936-AE31081D438F}">
      <dgm:prSet/>
      <dgm:spPr/>
      <dgm:t>
        <a:bodyPr/>
        <a:lstStyle/>
        <a:p>
          <a:endParaRPr lang="en-US"/>
        </a:p>
      </dgm:t>
    </dgm:pt>
    <dgm:pt modelId="{384CCFD3-825D-7047-A538-F568BEE12A12}">
      <dgm:prSet phldrT="[Text]"/>
      <dgm:spPr>
        <a:solidFill>
          <a:srgbClr val="3DDBC6">
            <a:alpha val="50196"/>
          </a:srgbClr>
        </a:solidFill>
      </dgm:spPr>
      <dgm:t>
        <a:bodyPr/>
        <a:lstStyle/>
        <a:p>
          <a:r>
            <a:rPr lang="en-US">
              <a:solidFill>
                <a:schemeClr val="tx1"/>
              </a:solidFill>
              <a:latin typeface="Amasis MT Pro Medium" panose="02040604050005020304" pitchFamily="18" charset="0"/>
            </a:rPr>
            <a:t>Connects</a:t>
          </a:r>
        </a:p>
      </dgm:t>
    </dgm:pt>
    <dgm:pt modelId="{7642A92C-7356-6145-BAF5-F4C20AA08912}" type="parTrans" cxnId="{4CFB6DA2-EE29-CE4D-9248-CB54D346F43C}">
      <dgm:prSet/>
      <dgm:spPr/>
      <dgm:t>
        <a:bodyPr/>
        <a:lstStyle/>
        <a:p>
          <a:endParaRPr lang="en-US"/>
        </a:p>
      </dgm:t>
    </dgm:pt>
    <dgm:pt modelId="{45B42C53-D11D-9A48-89DE-4B0019ACF2D2}" type="sibTrans" cxnId="{4CFB6DA2-EE29-CE4D-9248-CB54D346F43C}">
      <dgm:prSet/>
      <dgm:spPr/>
      <dgm:t>
        <a:bodyPr/>
        <a:lstStyle/>
        <a:p>
          <a:endParaRPr lang="en-US"/>
        </a:p>
      </dgm:t>
    </dgm:pt>
    <dgm:pt modelId="{06797D95-E601-A945-99AE-03F665BCD38F}" type="pres">
      <dgm:prSet presAssocID="{05197601-DECE-3B4F-9E7F-2655709B1369}" presName="Name0" presStyleCnt="0">
        <dgm:presLayoutVars>
          <dgm:chMax val="7"/>
          <dgm:chPref val="7"/>
          <dgm:dir/>
        </dgm:presLayoutVars>
      </dgm:prSet>
      <dgm:spPr/>
    </dgm:pt>
    <dgm:pt modelId="{28CD0806-B983-1A4C-85C0-B8411649EB7E}" type="pres">
      <dgm:prSet presAssocID="{05197601-DECE-3B4F-9E7F-2655709B1369}" presName="Name1" presStyleCnt="0"/>
      <dgm:spPr/>
    </dgm:pt>
    <dgm:pt modelId="{D9161AB1-A285-F74D-8955-34126D121F9C}" type="pres">
      <dgm:prSet presAssocID="{05197601-DECE-3B4F-9E7F-2655709B1369}" presName="cycle" presStyleCnt="0"/>
      <dgm:spPr/>
    </dgm:pt>
    <dgm:pt modelId="{8A217DB6-CCDE-AC45-BC59-6AA196F9938D}" type="pres">
      <dgm:prSet presAssocID="{05197601-DECE-3B4F-9E7F-2655709B1369}" presName="srcNode" presStyleLbl="node1" presStyleIdx="0" presStyleCnt="3"/>
      <dgm:spPr/>
    </dgm:pt>
    <dgm:pt modelId="{CC1BCA8F-8EE0-B14A-8AF0-691EF8314B4A}" type="pres">
      <dgm:prSet presAssocID="{05197601-DECE-3B4F-9E7F-2655709B1369}" presName="conn" presStyleLbl="parChTrans1D2" presStyleIdx="0" presStyleCnt="1" custLinFactNeighborY="-4"/>
      <dgm:spPr/>
    </dgm:pt>
    <dgm:pt modelId="{6F49E21D-C7A5-4B48-A4CD-DAE8CAC438C6}" type="pres">
      <dgm:prSet presAssocID="{05197601-DECE-3B4F-9E7F-2655709B1369}" presName="extraNode" presStyleLbl="node1" presStyleIdx="0" presStyleCnt="3"/>
      <dgm:spPr/>
    </dgm:pt>
    <dgm:pt modelId="{4EAFDD31-1E29-DE4C-B411-B7792125D4D1}" type="pres">
      <dgm:prSet presAssocID="{05197601-DECE-3B4F-9E7F-2655709B1369}" presName="dstNode" presStyleLbl="node1" presStyleIdx="0" presStyleCnt="3"/>
      <dgm:spPr/>
    </dgm:pt>
    <dgm:pt modelId="{93ED982E-8062-AB4A-A0F5-A755745E6477}" type="pres">
      <dgm:prSet presAssocID="{9365A808-111A-5845-8AE2-1FBA9E48C9B5}" presName="text_1" presStyleLbl="node1" presStyleIdx="0" presStyleCnt="3">
        <dgm:presLayoutVars>
          <dgm:bulletEnabled val="1"/>
        </dgm:presLayoutVars>
      </dgm:prSet>
      <dgm:spPr/>
    </dgm:pt>
    <dgm:pt modelId="{2500E5D2-A992-6E47-8F98-94C916AFCEF5}" type="pres">
      <dgm:prSet presAssocID="{9365A808-111A-5845-8AE2-1FBA9E48C9B5}" presName="accent_1" presStyleCnt="0"/>
      <dgm:spPr/>
    </dgm:pt>
    <dgm:pt modelId="{FAFDAACF-AC92-FC4F-A2FE-C902ABFDB75A}" type="pres">
      <dgm:prSet presAssocID="{9365A808-111A-5845-8AE2-1FBA9E48C9B5}" presName="accentRepeatNode" presStyleLbl="solidFgAcc1" presStyleIdx="0" presStyleCnt="3"/>
      <dgm:spPr>
        <a:ln>
          <a:solidFill>
            <a:srgbClr val="236192"/>
          </a:solidFill>
        </a:ln>
      </dgm:spPr>
    </dgm:pt>
    <dgm:pt modelId="{5DD64C85-B4D2-0946-B044-27ADABDE5B1E}" type="pres">
      <dgm:prSet presAssocID="{A36F542D-C85B-614F-BF31-84A5A0794B4A}" presName="text_2" presStyleLbl="node1" presStyleIdx="1" presStyleCnt="3">
        <dgm:presLayoutVars>
          <dgm:bulletEnabled val="1"/>
        </dgm:presLayoutVars>
      </dgm:prSet>
      <dgm:spPr/>
    </dgm:pt>
    <dgm:pt modelId="{3BCACE42-1B83-8B4E-A7DA-CF3E7577713B}" type="pres">
      <dgm:prSet presAssocID="{A36F542D-C85B-614F-BF31-84A5A0794B4A}" presName="accent_2" presStyleCnt="0"/>
      <dgm:spPr/>
    </dgm:pt>
    <dgm:pt modelId="{DE1D3470-9EDB-7E41-AFB4-A0908A1B50DA}" type="pres">
      <dgm:prSet presAssocID="{A36F542D-C85B-614F-BF31-84A5A0794B4A}" presName="accentRepeatNode" presStyleLbl="solidFgAcc1" presStyleIdx="1" presStyleCnt="3"/>
      <dgm:spPr>
        <a:solidFill>
          <a:schemeClr val="bg1"/>
        </a:solidFill>
        <a:ln>
          <a:solidFill>
            <a:srgbClr val="02BBDC"/>
          </a:solidFill>
        </a:ln>
      </dgm:spPr>
    </dgm:pt>
    <dgm:pt modelId="{FF90488C-6EB1-984B-8CEE-C3E95A185DF0}" type="pres">
      <dgm:prSet presAssocID="{384CCFD3-825D-7047-A538-F568BEE12A12}" presName="text_3" presStyleLbl="node1" presStyleIdx="2" presStyleCnt="3">
        <dgm:presLayoutVars>
          <dgm:bulletEnabled val="1"/>
        </dgm:presLayoutVars>
      </dgm:prSet>
      <dgm:spPr/>
    </dgm:pt>
    <dgm:pt modelId="{7C86170A-259D-FC4B-B1DE-43D843DE5814}" type="pres">
      <dgm:prSet presAssocID="{384CCFD3-825D-7047-A538-F568BEE12A12}" presName="accent_3" presStyleCnt="0"/>
      <dgm:spPr/>
    </dgm:pt>
    <dgm:pt modelId="{C13D2B7C-DDC4-3047-8C2B-9906B3E7C909}" type="pres">
      <dgm:prSet presAssocID="{384CCFD3-825D-7047-A538-F568BEE12A12}" presName="accentRepeatNode" presStyleLbl="solidFgAcc1" presStyleIdx="2" presStyleCnt="3"/>
      <dgm:spPr>
        <a:solidFill>
          <a:schemeClr val="bg1"/>
        </a:solidFill>
        <a:ln>
          <a:solidFill>
            <a:srgbClr val="3DDBC6"/>
          </a:solidFill>
        </a:ln>
      </dgm:spPr>
    </dgm:pt>
  </dgm:ptLst>
  <dgm:cxnLst>
    <dgm:cxn modelId="{0463AD04-B88A-1A4D-ADFA-73FCC47C8059}" type="presOf" srcId="{A36F542D-C85B-614F-BF31-84A5A0794B4A}" destId="{5DD64C85-B4D2-0946-B044-27ADABDE5B1E}" srcOrd="0" destOrd="0" presId="urn:microsoft.com/office/officeart/2008/layout/VerticalCurvedList"/>
    <dgm:cxn modelId="{997E6D0A-5F83-B94F-BE8D-FF2EC83653F7}" type="presOf" srcId="{9365A808-111A-5845-8AE2-1FBA9E48C9B5}" destId="{93ED982E-8062-AB4A-A0F5-A755745E6477}" srcOrd="0" destOrd="0" presId="urn:microsoft.com/office/officeart/2008/layout/VerticalCurvedList"/>
    <dgm:cxn modelId="{F32428A2-187E-D949-A5A7-DCA8197DC140}" type="presOf" srcId="{384CCFD3-825D-7047-A538-F568BEE12A12}" destId="{FF90488C-6EB1-984B-8CEE-C3E95A185DF0}" srcOrd="0" destOrd="0" presId="urn:microsoft.com/office/officeart/2008/layout/VerticalCurvedList"/>
    <dgm:cxn modelId="{4CFB6DA2-EE29-CE4D-9248-CB54D346F43C}" srcId="{05197601-DECE-3B4F-9E7F-2655709B1369}" destId="{384CCFD3-825D-7047-A538-F568BEE12A12}" srcOrd="2" destOrd="0" parTransId="{7642A92C-7356-6145-BAF5-F4C20AA08912}" sibTransId="{45B42C53-D11D-9A48-89DE-4B0019ACF2D2}"/>
    <dgm:cxn modelId="{9906F6E4-5DE2-634E-8DF0-1FCCBCE1CE89}" srcId="{05197601-DECE-3B4F-9E7F-2655709B1369}" destId="{9365A808-111A-5845-8AE2-1FBA9E48C9B5}" srcOrd="0" destOrd="0" parTransId="{CA1474AA-0FCA-3E4C-AB0D-6E1D45A9EA97}" sibTransId="{921F71A9-56F5-1E43-8AC0-D28EEA3DC7ED}"/>
    <dgm:cxn modelId="{F0D4F6ED-5103-6C47-B83D-E4EF2AA6D72D}" type="presOf" srcId="{921F71A9-56F5-1E43-8AC0-D28EEA3DC7ED}" destId="{CC1BCA8F-8EE0-B14A-8AF0-691EF8314B4A}" srcOrd="0" destOrd="0" presId="urn:microsoft.com/office/officeart/2008/layout/VerticalCurvedList"/>
    <dgm:cxn modelId="{9BF860F6-9257-0F49-BDFF-5636C0D69CB5}" type="presOf" srcId="{05197601-DECE-3B4F-9E7F-2655709B1369}" destId="{06797D95-E601-A945-99AE-03F665BCD38F}" srcOrd="0" destOrd="0" presId="urn:microsoft.com/office/officeart/2008/layout/VerticalCurvedList"/>
    <dgm:cxn modelId="{1D5626F7-251D-5F4F-A936-AE31081D438F}" srcId="{05197601-DECE-3B4F-9E7F-2655709B1369}" destId="{A36F542D-C85B-614F-BF31-84A5A0794B4A}" srcOrd="1" destOrd="0" parTransId="{599681E0-BD19-DA46-9CDF-EFB950097222}" sibTransId="{25A04E38-B6C9-2F40-9F8F-1B4CECCE3259}"/>
    <dgm:cxn modelId="{5AB35E55-08B1-5242-B5DA-071731AFA1FF}" type="presParOf" srcId="{06797D95-E601-A945-99AE-03F665BCD38F}" destId="{28CD0806-B983-1A4C-85C0-B8411649EB7E}" srcOrd="0" destOrd="0" presId="urn:microsoft.com/office/officeart/2008/layout/VerticalCurvedList"/>
    <dgm:cxn modelId="{AD82948B-E414-8443-A2EB-87C3CA97AA5B}" type="presParOf" srcId="{28CD0806-B983-1A4C-85C0-B8411649EB7E}" destId="{D9161AB1-A285-F74D-8955-34126D121F9C}" srcOrd="0" destOrd="0" presId="urn:microsoft.com/office/officeart/2008/layout/VerticalCurvedList"/>
    <dgm:cxn modelId="{F92DC53B-4DFA-ED41-A96C-A2C3B8B31B11}" type="presParOf" srcId="{D9161AB1-A285-F74D-8955-34126D121F9C}" destId="{8A217DB6-CCDE-AC45-BC59-6AA196F9938D}" srcOrd="0" destOrd="0" presId="urn:microsoft.com/office/officeart/2008/layout/VerticalCurvedList"/>
    <dgm:cxn modelId="{B0111A88-E6C7-2342-9B64-879ED809C59E}" type="presParOf" srcId="{D9161AB1-A285-F74D-8955-34126D121F9C}" destId="{CC1BCA8F-8EE0-B14A-8AF0-691EF8314B4A}" srcOrd="1" destOrd="0" presId="urn:microsoft.com/office/officeart/2008/layout/VerticalCurvedList"/>
    <dgm:cxn modelId="{4331E167-C6F3-7340-A22A-8EEABA61EA9F}" type="presParOf" srcId="{D9161AB1-A285-F74D-8955-34126D121F9C}" destId="{6F49E21D-C7A5-4B48-A4CD-DAE8CAC438C6}" srcOrd="2" destOrd="0" presId="urn:microsoft.com/office/officeart/2008/layout/VerticalCurvedList"/>
    <dgm:cxn modelId="{4FBA3D38-47D5-8641-BA93-2BCDF427DDB2}" type="presParOf" srcId="{D9161AB1-A285-F74D-8955-34126D121F9C}" destId="{4EAFDD31-1E29-DE4C-B411-B7792125D4D1}" srcOrd="3" destOrd="0" presId="urn:microsoft.com/office/officeart/2008/layout/VerticalCurvedList"/>
    <dgm:cxn modelId="{1A0A8A27-D5D9-A54C-B7B3-C42420166922}" type="presParOf" srcId="{28CD0806-B983-1A4C-85C0-B8411649EB7E}" destId="{93ED982E-8062-AB4A-A0F5-A755745E6477}" srcOrd="1" destOrd="0" presId="urn:microsoft.com/office/officeart/2008/layout/VerticalCurvedList"/>
    <dgm:cxn modelId="{FC19C770-1E90-E141-895F-9B3B6BB3F3E2}" type="presParOf" srcId="{28CD0806-B983-1A4C-85C0-B8411649EB7E}" destId="{2500E5D2-A992-6E47-8F98-94C916AFCEF5}" srcOrd="2" destOrd="0" presId="urn:microsoft.com/office/officeart/2008/layout/VerticalCurvedList"/>
    <dgm:cxn modelId="{19EC7628-D104-E643-8026-39E30F3D5FE7}" type="presParOf" srcId="{2500E5D2-A992-6E47-8F98-94C916AFCEF5}" destId="{FAFDAACF-AC92-FC4F-A2FE-C902ABFDB75A}" srcOrd="0" destOrd="0" presId="urn:microsoft.com/office/officeart/2008/layout/VerticalCurvedList"/>
    <dgm:cxn modelId="{09D86F49-DD0A-A74C-B6D4-9D76BCDEF556}" type="presParOf" srcId="{28CD0806-B983-1A4C-85C0-B8411649EB7E}" destId="{5DD64C85-B4D2-0946-B044-27ADABDE5B1E}" srcOrd="3" destOrd="0" presId="urn:microsoft.com/office/officeart/2008/layout/VerticalCurvedList"/>
    <dgm:cxn modelId="{E0796C64-4950-E248-A60E-90FF056EA810}" type="presParOf" srcId="{28CD0806-B983-1A4C-85C0-B8411649EB7E}" destId="{3BCACE42-1B83-8B4E-A7DA-CF3E7577713B}" srcOrd="4" destOrd="0" presId="urn:microsoft.com/office/officeart/2008/layout/VerticalCurvedList"/>
    <dgm:cxn modelId="{8A58F902-FA2F-9949-A03A-2A7A39F2FCA3}" type="presParOf" srcId="{3BCACE42-1B83-8B4E-A7DA-CF3E7577713B}" destId="{DE1D3470-9EDB-7E41-AFB4-A0908A1B50DA}" srcOrd="0" destOrd="0" presId="urn:microsoft.com/office/officeart/2008/layout/VerticalCurvedList"/>
    <dgm:cxn modelId="{75349E93-CFDC-E043-B2B0-2F3D4E71F886}" type="presParOf" srcId="{28CD0806-B983-1A4C-85C0-B8411649EB7E}" destId="{FF90488C-6EB1-984B-8CEE-C3E95A185DF0}" srcOrd="5" destOrd="0" presId="urn:microsoft.com/office/officeart/2008/layout/VerticalCurvedList"/>
    <dgm:cxn modelId="{8BA0697E-10B8-2E4B-9A43-1F6150833AFB}" type="presParOf" srcId="{28CD0806-B983-1A4C-85C0-B8411649EB7E}" destId="{7C86170A-259D-FC4B-B1DE-43D843DE5814}" srcOrd="6" destOrd="0" presId="urn:microsoft.com/office/officeart/2008/layout/VerticalCurvedList"/>
    <dgm:cxn modelId="{04DEB9BE-42FD-4E47-B0A4-6CDD9F327DA0}" type="presParOf" srcId="{7C86170A-259D-FC4B-B1DE-43D843DE5814}" destId="{C13D2B7C-DDC4-3047-8C2B-9906B3E7C909}"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B7B09C">
            <a:alpha val="50196"/>
          </a:srgbClr>
        </a:solidFill>
      </dgm:spPr>
      <dgm:t>
        <a:bodyPr/>
        <a:lstStyle/>
        <a:p>
          <a:r>
            <a:rPr lang="en-US" sz="1400">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B7B09C">
            <a:alpha val="50196"/>
          </a:srgbClr>
        </a:solidFill>
      </dgm:spPr>
      <dgm:t>
        <a:bodyPr/>
        <a:lstStyle/>
        <a:p>
          <a:r>
            <a:rPr lang="en-US" sz="1400">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B7B09C">
            <a:alpha val="50196"/>
          </a:srgbClr>
        </a:solidFill>
      </dgm:spPr>
      <dgm:t>
        <a:bodyPr/>
        <a:lstStyle/>
        <a:p>
          <a:r>
            <a:rPr lang="en-US" sz="1400">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B7B09C">
            <a:alpha val="50196"/>
          </a:srgbClr>
        </a:solidFill>
      </dgm:spPr>
      <dgm:t>
        <a:bodyPr/>
        <a:lstStyle/>
        <a:p>
          <a:r>
            <a:rPr lang="en-US" sz="1400">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B7B09C">
            <a:alpha val="50196"/>
          </a:srgbClr>
        </a:solidFill>
      </dgm:spPr>
      <dgm:t>
        <a:bodyPr/>
        <a:lstStyle/>
        <a:p>
          <a:r>
            <a:rPr lang="en-US" sz="1400">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B7B09C">
            <a:alpha val="50196"/>
          </a:srgbClr>
        </a:solidFill>
      </dgm:spPr>
      <dgm:t>
        <a:bodyPr/>
        <a:lstStyle/>
        <a:p>
          <a:r>
            <a:rPr lang="en-US" sz="1400">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B7B09C">
            <a:alpha val="50196"/>
          </a:srgbClr>
        </a:solidFill>
      </dgm:spPr>
      <dgm:t>
        <a:bodyPr/>
        <a:lstStyle/>
        <a:p>
          <a:r>
            <a:rPr lang="en-US" sz="1400">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B7B09C">
            <a:alpha val="50196"/>
          </a:srgbClr>
        </a:solidFill>
      </dgm:spPr>
      <dgm:t>
        <a:bodyPr/>
        <a:lstStyle/>
        <a:p>
          <a:r>
            <a:rPr lang="en-US" sz="1400">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B7B09C">
            <a:alpha val="50196"/>
          </a:srgbClr>
        </a:solidFill>
      </dgm:spPr>
      <dgm:t>
        <a:bodyPr/>
        <a:lstStyle/>
        <a:p>
          <a:r>
            <a:rPr lang="en-US" sz="1400">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B7B09C">
            <a:alpha val="50196"/>
          </a:srgbClr>
        </a:solidFill>
      </dgm:spPr>
      <dgm:t>
        <a:bodyPr/>
        <a:lstStyle/>
        <a:p>
          <a:r>
            <a:rPr lang="en-US" sz="1400">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B7B09C">
            <a:alpha val="50196"/>
          </a:srgbClr>
        </a:solidFill>
      </dgm:spPr>
      <dgm:t>
        <a:bodyPr/>
        <a:lstStyle/>
        <a:p>
          <a:r>
            <a:rPr lang="en-US" sz="1400">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B7B09C">
            <a:alpha val="50196"/>
          </a:srgbClr>
        </a:solidFill>
      </dgm:spPr>
      <dgm:t>
        <a:bodyPr/>
        <a:lstStyle/>
        <a:p>
          <a:r>
            <a:rPr lang="en-US" sz="1400">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B7B09C">
            <a:alpha val="50196"/>
          </a:srgbClr>
        </a:solidFill>
      </dgm:spPr>
      <dgm:t>
        <a:bodyPr/>
        <a:lstStyle/>
        <a:p>
          <a:r>
            <a:rPr lang="en-US" sz="1400">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D84DC88C-5E65-F047-95E5-60375CA60F0C}">
      <dgm:prSet phldrT="[Text]"/>
      <dgm:spPr>
        <a:solidFill>
          <a:srgbClr val="B7B09C">
            <a:alpha val="50196"/>
          </a:srgbClr>
        </a:solidFill>
      </dgm:spPr>
      <dgm:t>
        <a:bodyPr/>
        <a:lstStyle/>
        <a:p>
          <a:r>
            <a:rPr lang="en-US"/>
            <a:t>Current Work</a:t>
          </a:r>
        </a:p>
      </dgm:t>
    </dgm:pt>
    <dgm:pt modelId="{99FFAA97-C45D-974E-9994-F2F8B8F927E6}" type="parTrans" cxnId="{5C1D03C0-FA92-8E49-83F6-CE249218066D}">
      <dgm:prSet/>
      <dgm:spPr/>
      <dgm:t>
        <a:bodyPr/>
        <a:lstStyle/>
        <a:p>
          <a:endParaRPr lang="en-US"/>
        </a:p>
      </dgm:t>
    </dgm:pt>
    <dgm:pt modelId="{AA64FB0A-1C3F-254D-AA9D-A0C38DE5A937}" type="sibTrans" cxnId="{5C1D03C0-FA92-8E49-83F6-CE249218066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4D328A3D-E45D-6944-9D86-B46F3D8138BA}" type="pres">
      <dgm:prSet presAssocID="{D84DC88C-5E65-F047-95E5-60375CA60F0C}" presName="parTxOnly" presStyleLbl="node1" presStyleIdx="3" presStyleCnt="5">
        <dgm:presLayoutVars>
          <dgm:chMax val="0"/>
          <dgm:chPref val="0"/>
          <dgm:bulletEnabled val="1"/>
        </dgm:presLayoutVars>
      </dgm:prSet>
      <dgm:spPr/>
    </dgm:pt>
    <dgm:pt modelId="{D6133C2F-0AC4-FA4C-B8D8-483496C83EF7}" type="pres">
      <dgm:prSet presAssocID="{AA64FB0A-1C3F-254D-AA9D-A0C38DE5A937}"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50FFDD89-D222-E045-9290-0C208181E62A}" type="presOf" srcId="{830CD540-9731-B54A-A8E4-830A31D5D13F}" destId="{87566F7A-0524-CE4F-9183-539D6D607F8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5C1D03C0-FA92-8E49-83F6-CE249218066D}" srcId="{ED19C55B-14B1-254A-8DB8-CEC81B4A9DE4}" destId="{D84DC88C-5E65-F047-95E5-60375CA60F0C}" srcOrd="3" destOrd="0" parTransId="{99FFAA97-C45D-974E-9994-F2F8B8F927E6}" sibTransId="{AA64FB0A-1C3F-254D-AA9D-A0C38DE5A937}"/>
    <dgm:cxn modelId="{DB6893C3-D34C-4D42-8A9E-ED3CA8F708B7}" type="presOf" srcId="{93E37675-BA05-A742-979E-7174FF6A41E4}" destId="{430D9043-10A4-5F4C-8AEA-DFC6CB4EEAC6}" srcOrd="0" destOrd="0" presId="urn:microsoft.com/office/officeart/2005/8/layout/chevron1"/>
    <dgm:cxn modelId="{9815E7E3-1359-2345-836F-9A7F1303A947}" type="presOf" srcId="{D84DC88C-5E65-F047-95E5-60375CA60F0C}" destId="{4D328A3D-E45D-6944-9D86-B46F3D8138BA}"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2213E4CC-ED6E-C24F-B74F-C3CF67968704}" type="presParOf" srcId="{50586E07-551C-264E-BADE-4EDB22CC42F9}" destId="{4D328A3D-E45D-6944-9D86-B46F3D8138BA}" srcOrd="6" destOrd="0" presId="urn:microsoft.com/office/officeart/2005/8/layout/chevron1"/>
    <dgm:cxn modelId="{9930EF40-0042-E54E-B4FB-AD31970C69D5}" type="presParOf" srcId="{50586E07-551C-264E-BADE-4EDB22CC42F9}" destId="{D6133C2F-0AC4-FA4C-B8D8-483496C83EF7}"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B7B09C">
            <a:alpha val="50196"/>
          </a:srgbClr>
        </a:solidFill>
      </dgm:spPr>
      <dgm:t>
        <a:bodyPr/>
        <a:lstStyle/>
        <a:p>
          <a:r>
            <a:rPr lang="en-US"/>
            <a:t>Validation</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40"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00BBDC">
            <a:alpha val="50196"/>
          </a:srgbClr>
        </a:solidFill>
      </dgm:spPr>
      <dgm:t>
        <a:bodyPr/>
        <a:lstStyle/>
        <a:p>
          <a:r>
            <a:rPr lang="en-US" sz="1400">
              <a:solidFill>
                <a:schemeClr val="tx1"/>
              </a:solidFill>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00BBDC">
            <a:alpha val="50196"/>
          </a:srgbClr>
        </a:solidFill>
      </dgm:spPr>
      <dgm:t>
        <a:bodyPr/>
        <a:lstStyle/>
        <a:p>
          <a:r>
            <a:rPr lang="en-US" sz="1400">
              <a:solidFill>
                <a:schemeClr val="tx1"/>
              </a:solidFill>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custLinFactNeighborX="-11596" custLinFactNeighborY="-28263">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00BBDC">
            <a:alpha val="50196"/>
          </a:srgbClr>
        </a:solidFill>
      </dgm:spPr>
      <dgm:t>
        <a:bodyPr/>
        <a:lstStyle/>
        <a:p>
          <a:r>
            <a:rPr lang="en-US" sz="1400">
              <a:solidFill>
                <a:schemeClr val="tx1"/>
              </a:solidFill>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00BBDC">
            <a:alpha val="50196"/>
          </a:srgbClr>
        </a:solidFill>
      </dgm:spPr>
      <dgm:t>
        <a:bodyPr/>
        <a:lstStyle/>
        <a:p>
          <a:r>
            <a:rPr lang="en-US" sz="1400">
              <a:solidFill>
                <a:schemeClr val="tx1"/>
              </a:solidFill>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00BBDC">
            <a:alpha val="50196"/>
          </a:srgbClr>
        </a:solidFill>
      </dgm:spPr>
      <dgm:t>
        <a:bodyPr/>
        <a:lstStyle/>
        <a:p>
          <a:r>
            <a:rPr lang="en-US" sz="1400">
              <a:solidFill>
                <a:schemeClr val="tx1"/>
              </a:solidFill>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00BBDC">
            <a:alpha val="50196"/>
          </a:srgbClr>
        </a:solidFill>
      </dgm:spPr>
      <dgm:t>
        <a:bodyPr/>
        <a:lstStyle/>
        <a:p>
          <a:r>
            <a:rPr lang="en-US" sz="1400">
              <a:solidFill>
                <a:schemeClr val="tx1"/>
              </a:solidFill>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32F72423-3DAF-AF4B-A9B7-52A05080152E}" type="doc">
      <dgm:prSet loTypeId="urn:microsoft.com/office/officeart/2005/8/layout/chevron1" loCatId="" qsTypeId="urn:microsoft.com/office/officeart/2005/8/quickstyle/simple1" qsCatId="simple" csTypeId="urn:microsoft.com/office/officeart/2005/8/colors/accent1_2" csCatId="accent1" phldr="1"/>
      <dgm:spPr/>
    </dgm:pt>
    <dgm:pt modelId="{F4781FAB-3A60-1B4B-A36B-EC1B025F6A5A}">
      <dgm:prSet phldrT="[Text]" custT="1"/>
      <dgm:spPr>
        <a:solidFill>
          <a:srgbClr val="00BBDC">
            <a:alpha val="50980"/>
          </a:srgbClr>
        </a:solidFill>
      </dgm:spPr>
      <dgm:t>
        <a:bodyPr/>
        <a:lstStyle/>
        <a:p>
          <a:r>
            <a:rPr lang="en-US" sz="1400">
              <a:solidFill>
                <a:schemeClr val="tx1"/>
              </a:solidFill>
              <a:latin typeface="Amasis MT Pro" panose="02040504050005020304" pitchFamily="18" charset="77"/>
            </a:rPr>
            <a:t>Summary</a:t>
          </a:r>
        </a:p>
      </dgm:t>
    </dgm:pt>
    <dgm:pt modelId="{83304E0F-69DE-F740-9451-46B963EAA7E2}" type="parTrans" cxnId="{31F7136D-BF42-9E42-B9AF-61D669B02E9E}">
      <dgm:prSet/>
      <dgm:spPr/>
      <dgm:t>
        <a:bodyPr/>
        <a:lstStyle/>
        <a:p>
          <a:endParaRPr lang="en-US"/>
        </a:p>
      </dgm:t>
    </dgm:pt>
    <dgm:pt modelId="{F354E36E-8851-3449-8375-6FEBB6778637}" type="sibTrans" cxnId="{31F7136D-BF42-9E42-B9AF-61D669B02E9E}">
      <dgm:prSet/>
      <dgm:spPr/>
      <dgm:t>
        <a:bodyPr/>
        <a:lstStyle/>
        <a:p>
          <a:endParaRPr lang="en-US"/>
        </a:p>
      </dgm:t>
    </dgm:pt>
    <dgm:pt modelId="{9C511F6F-A8FD-AF41-97DE-7EA82512C84B}">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Targets and Metrics</a:t>
          </a:r>
        </a:p>
      </dgm:t>
    </dgm:pt>
    <dgm:pt modelId="{215F89DF-473A-E045-A180-99D78C0E5D7D}" type="parTrans" cxnId="{1785F706-89C4-B44D-B039-9243ACABA654}">
      <dgm:prSet/>
      <dgm:spPr/>
      <dgm:t>
        <a:bodyPr/>
        <a:lstStyle/>
        <a:p>
          <a:endParaRPr lang="en-US"/>
        </a:p>
      </dgm:t>
    </dgm:pt>
    <dgm:pt modelId="{9ADC60B4-B069-344F-8144-0873B56A3762}" type="sibTrans" cxnId="{1785F706-89C4-B44D-B039-9243ACABA654}">
      <dgm:prSet/>
      <dgm:spPr/>
      <dgm:t>
        <a:bodyPr/>
        <a:lstStyle/>
        <a:p>
          <a:endParaRPr lang="en-US"/>
        </a:p>
      </dgm:t>
    </dgm:pt>
    <dgm:pt modelId="{6541618D-8503-1A4C-9632-70814147FC3D}">
      <dgm:prSet phldrT="[Text]" custT="1"/>
      <dgm:spPr>
        <a:solidFill>
          <a:srgbClr val="00BBDC">
            <a:alpha val="50196"/>
          </a:srgbClr>
        </a:solidFill>
      </dgm:spPr>
      <dgm:t>
        <a:bodyPr/>
        <a:lstStyle/>
        <a:p>
          <a:r>
            <a:rPr lang="en-US" sz="1400">
              <a:solidFill>
                <a:schemeClr val="tx1"/>
              </a:solidFill>
              <a:latin typeface="Amasis MT Pro" panose="02040504050005020304" pitchFamily="18" charset="77"/>
            </a:rPr>
            <a:t>Concept Generation</a:t>
          </a:r>
        </a:p>
      </dgm:t>
    </dgm:pt>
    <dgm:pt modelId="{DEC27EBC-8246-894D-8E34-87E5A2EFF724}" type="parTrans" cxnId="{A02D6792-40E8-BE44-886D-CD6CE1690CCE}">
      <dgm:prSet/>
      <dgm:spPr/>
      <dgm:t>
        <a:bodyPr/>
        <a:lstStyle/>
        <a:p>
          <a:endParaRPr lang="en-US"/>
        </a:p>
      </dgm:t>
    </dgm:pt>
    <dgm:pt modelId="{F17B1208-A083-FF4E-B919-8C90C5D3A54C}" type="sibTrans" cxnId="{A02D6792-40E8-BE44-886D-CD6CE1690CCE}">
      <dgm:prSet/>
      <dgm:spPr/>
      <dgm:t>
        <a:bodyPr/>
        <a:lstStyle/>
        <a:p>
          <a:endParaRPr lang="en-US"/>
        </a:p>
      </dgm:t>
    </dgm:pt>
    <dgm:pt modelId="{0C504663-42D1-654E-BD17-20731BAD1C70}">
      <dgm:prSet custT="1"/>
      <dgm:spPr>
        <a:solidFill>
          <a:srgbClr val="00BBDC">
            <a:alpha val="50196"/>
          </a:srgbClr>
        </a:solidFill>
      </dgm:spPr>
      <dgm:t>
        <a:bodyPr/>
        <a:lstStyle/>
        <a:p>
          <a:r>
            <a:rPr lang="en-US" sz="1400">
              <a:solidFill>
                <a:schemeClr val="tx1"/>
              </a:solidFill>
              <a:latin typeface="Amasis MT Pro" panose="02040504050005020304" pitchFamily="18" charset="77"/>
            </a:rPr>
            <a:t>Concept Selection</a:t>
          </a:r>
        </a:p>
      </dgm:t>
    </dgm:pt>
    <dgm:pt modelId="{B832331B-D35C-8941-BCBE-7197BDFAE80A}" type="parTrans" cxnId="{176AD485-64AF-C841-BBD2-7A61DBA0F5B0}">
      <dgm:prSet/>
      <dgm:spPr/>
      <dgm:t>
        <a:bodyPr/>
        <a:lstStyle/>
        <a:p>
          <a:endParaRPr lang="en-US"/>
        </a:p>
      </dgm:t>
    </dgm:pt>
    <dgm:pt modelId="{1F89D9FE-E191-7047-84B7-66D69C999F75}" type="sibTrans" cxnId="{176AD485-64AF-C841-BBD2-7A61DBA0F5B0}">
      <dgm:prSet/>
      <dgm:spPr/>
      <dgm:t>
        <a:bodyPr/>
        <a:lstStyle/>
        <a:p>
          <a:endParaRPr lang="en-US"/>
        </a:p>
      </dgm:t>
    </dgm:pt>
    <dgm:pt modelId="{9F073594-1A8C-0E4F-A504-E1CC9610F1FC}">
      <dgm:prSet custT="1"/>
      <dgm:spPr>
        <a:solidFill>
          <a:srgbClr val="B7B09C">
            <a:alpha val="50196"/>
          </a:srgbClr>
        </a:solidFill>
      </dgm:spPr>
      <dgm:t>
        <a:bodyPr/>
        <a:lstStyle/>
        <a:p>
          <a:r>
            <a:rPr lang="en-US" sz="1400">
              <a:latin typeface="Amasis MT Pro" panose="02040504050005020304" pitchFamily="18" charset="77"/>
            </a:rPr>
            <a:t>Future Work</a:t>
          </a:r>
        </a:p>
      </dgm:t>
    </dgm:pt>
    <dgm:pt modelId="{3BA197D4-A1AF-0C49-A060-ABAF5A3CFACB}" type="parTrans" cxnId="{0444F23D-374B-0C4E-8B0E-E2EE544EC5CF}">
      <dgm:prSet/>
      <dgm:spPr/>
      <dgm:t>
        <a:bodyPr/>
        <a:lstStyle/>
        <a:p>
          <a:endParaRPr lang="en-US"/>
        </a:p>
      </dgm:t>
    </dgm:pt>
    <dgm:pt modelId="{C8B1C507-141F-874C-85A7-F0996B20764A}" type="sibTrans" cxnId="{0444F23D-374B-0C4E-8B0E-E2EE544EC5CF}">
      <dgm:prSet/>
      <dgm:spPr/>
      <dgm:t>
        <a:bodyPr/>
        <a:lstStyle/>
        <a:p>
          <a:endParaRPr lang="en-US"/>
        </a:p>
      </dgm:t>
    </dgm:pt>
    <dgm:pt modelId="{31162B48-E1D8-3744-91D9-EE973AB2767E}" type="pres">
      <dgm:prSet presAssocID="{32F72423-3DAF-AF4B-A9B7-52A05080152E}" presName="Name0" presStyleCnt="0">
        <dgm:presLayoutVars>
          <dgm:dir/>
          <dgm:animLvl val="lvl"/>
          <dgm:resizeHandles val="exact"/>
        </dgm:presLayoutVars>
      </dgm:prSet>
      <dgm:spPr/>
    </dgm:pt>
    <dgm:pt modelId="{ABF1FAB3-B658-C745-87C8-4F3B5F8D17DD}" type="pres">
      <dgm:prSet presAssocID="{F4781FAB-3A60-1B4B-A36B-EC1B025F6A5A}" presName="parTxOnly" presStyleLbl="node1" presStyleIdx="0" presStyleCnt="5">
        <dgm:presLayoutVars>
          <dgm:chMax val="0"/>
          <dgm:chPref val="0"/>
          <dgm:bulletEnabled val="1"/>
        </dgm:presLayoutVars>
      </dgm:prSet>
      <dgm:spPr/>
    </dgm:pt>
    <dgm:pt modelId="{C1A0C77D-33F9-2F46-A4F4-8C7F7E089B7F}" type="pres">
      <dgm:prSet presAssocID="{F354E36E-8851-3449-8375-6FEBB6778637}" presName="parTxOnlySpace" presStyleCnt="0"/>
      <dgm:spPr/>
    </dgm:pt>
    <dgm:pt modelId="{289C8DAF-7401-B54C-A91F-35A58D64EBFD}" type="pres">
      <dgm:prSet presAssocID="{9C511F6F-A8FD-AF41-97DE-7EA82512C84B}" presName="parTxOnly" presStyleLbl="node1" presStyleIdx="1" presStyleCnt="5">
        <dgm:presLayoutVars>
          <dgm:chMax val="0"/>
          <dgm:chPref val="0"/>
          <dgm:bulletEnabled val="1"/>
        </dgm:presLayoutVars>
      </dgm:prSet>
      <dgm:spPr/>
    </dgm:pt>
    <dgm:pt modelId="{29D7BFE6-4DE9-4449-AB6A-A3330CDE4D95}" type="pres">
      <dgm:prSet presAssocID="{9ADC60B4-B069-344F-8144-0873B56A3762}" presName="parTxOnlySpace" presStyleCnt="0"/>
      <dgm:spPr/>
    </dgm:pt>
    <dgm:pt modelId="{2835E561-9B10-6E41-B283-065488434275}" type="pres">
      <dgm:prSet presAssocID="{6541618D-8503-1A4C-9632-70814147FC3D}" presName="parTxOnly" presStyleLbl="node1" presStyleIdx="2" presStyleCnt="5">
        <dgm:presLayoutVars>
          <dgm:chMax val="0"/>
          <dgm:chPref val="0"/>
          <dgm:bulletEnabled val="1"/>
        </dgm:presLayoutVars>
      </dgm:prSet>
      <dgm:spPr/>
    </dgm:pt>
    <dgm:pt modelId="{D16DD56D-837F-834A-861C-EA8BC8D81238}" type="pres">
      <dgm:prSet presAssocID="{F17B1208-A083-FF4E-B919-8C90C5D3A54C}" presName="parTxOnlySpace" presStyleCnt="0"/>
      <dgm:spPr/>
    </dgm:pt>
    <dgm:pt modelId="{A6DD7C0C-9C54-2140-9E9B-2DABDCBC2BE1}" type="pres">
      <dgm:prSet presAssocID="{0C504663-42D1-654E-BD17-20731BAD1C70}" presName="parTxOnly" presStyleLbl="node1" presStyleIdx="3" presStyleCnt="5">
        <dgm:presLayoutVars>
          <dgm:chMax val="0"/>
          <dgm:chPref val="0"/>
          <dgm:bulletEnabled val="1"/>
        </dgm:presLayoutVars>
      </dgm:prSet>
      <dgm:spPr/>
    </dgm:pt>
    <dgm:pt modelId="{0B282B0F-3426-524C-8552-E3C98C0D498F}" type="pres">
      <dgm:prSet presAssocID="{1F89D9FE-E191-7047-84B7-66D69C999F75}" presName="parTxOnlySpace" presStyleCnt="0"/>
      <dgm:spPr/>
    </dgm:pt>
    <dgm:pt modelId="{9782E94A-C577-9144-AC99-F3599A76CF57}" type="pres">
      <dgm:prSet presAssocID="{9F073594-1A8C-0E4F-A504-E1CC9610F1FC}" presName="parTxOnly" presStyleLbl="node1" presStyleIdx="4" presStyleCnt="5">
        <dgm:presLayoutVars>
          <dgm:chMax val="0"/>
          <dgm:chPref val="0"/>
          <dgm:bulletEnabled val="1"/>
        </dgm:presLayoutVars>
      </dgm:prSet>
      <dgm:spPr/>
    </dgm:pt>
  </dgm:ptLst>
  <dgm:cxnLst>
    <dgm:cxn modelId="{1785F706-89C4-B44D-B039-9243ACABA654}" srcId="{32F72423-3DAF-AF4B-A9B7-52A05080152E}" destId="{9C511F6F-A8FD-AF41-97DE-7EA82512C84B}" srcOrd="1" destOrd="0" parTransId="{215F89DF-473A-E045-A180-99D78C0E5D7D}" sibTransId="{9ADC60B4-B069-344F-8144-0873B56A3762}"/>
    <dgm:cxn modelId="{AEF64A35-3D22-1145-BFEA-B0099EA6D407}" type="presOf" srcId="{32F72423-3DAF-AF4B-A9B7-52A05080152E}" destId="{31162B48-E1D8-3744-91D9-EE973AB2767E}" srcOrd="0" destOrd="0" presId="urn:microsoft.com/office/officeart/2005/8/layout/chevron1"/>
    <dgm:cxn modelId="{0444F23D-374B-0C4E-8B0E-E2EE544EC5CF}" srcId="{32F72423-3DAF-AF4B-A9B7-52A05080152E}" destId="{9F073594-1A8C-0E4F-A504-E1CC9610F1FC}" srcOrd="4" destOrd="0" parTransId="{3BA197D4-A1AF-0C49-A060-ABAF5A3CFACB}" sibTransId="{C8B1C507-141F-874C-85A7-F0996B20764A}"/>
    <dgm:cxn modelId="{31F7136D-BF42-9E42-B9AF-61D669B02E9E}" srcId="{32F72423-3DAF-AF4B-A9B7-52A05080152E}" destId="{F4781FAB-3A60-1B4B-A36B-EC1B025F6A5A}" srcOrd="0" destOrd="0" parTransId="{83304E0F-69DE-F740-9451-46B963EAA7E2}" sibTransId="{F354E36E-8851-3449-8375-6FEBB6778637}"/>
    <dgm:cxn modelId="{176AD485-64AF-C841-BBD2-7A61DBA0F5B0}" srcId="{32F72423-3DAF-AF4B-A9B7-52A05080152E}" destId="{0C504663-42D1-654E-BD17-20731BAD1C70}" srcOrd="3" destOrd="0" parTransId="{B832331B-D35C-8941-BCBE-7197BDFAE80A}" sibTransId="{1F89D9FE-E191-7047-84B7-66D69C999F75}"/>
    <dgm:cxn modelId="{A02D6792-40E8-BE44-886D-CD6CE1690CCE}" srcId="{32F72423-3DAF-AF4B-A9B7-52A05080152E}" destId="{6541618D-8503-1A4C-9632-70814147FC3D}" srcOrd="2" destOrd="0" parTransId="{DEC27EBC-8246-894D-8E34-87E5A2EFF724}" sibTransId="{F17B1208-A083-FF4E-B919-8C90C5D3A54C}"/>
    <dgm:cxn modelId="{F5ABDD93-3F74-A349-8F5B-8AB1591B2B76}" type="presOf" srcId="{9C511F6F-A8FD-AF41-97DE-7EA82512C84B}" destId="{289C8DAF-7401-B54C-A91F-35A58D64EBFD}" srcOrd="0" destOrd="0" presId="urn:microsoft.com/office/officeart/2005/8/layout/chevron1"/>
    <dgm:cxn modelId="{9BE2379A-C357-CB42-98CE-376A54162E5A}" type="presOf" srcId="{9F073594-1A8C-0E4F-A504-E1CC9610F1FC}" destId="{9782E94A-C577-9144-AC99-F3599A76CF57}" srcOrd="0" destOrd="0" presId="urn:microsoft.com/office/officeart/2005/8/layout/chevron1"/>
    <dgm:cxn modelId="{9CA728BA-C41B-6A4E-887E-4542C51916B1}" type="presOf" srcId="{0C504663-42D1-654E-BD17-20731BAD1C70}" destId="{A6DD7C0C-9C54-2140-9E9B-2DABDCBC2BE1}" srcOrd="0" destOrd="0" presId="urn:microsoft.com/office/officeart/2005/8/layout/chevron1"/>
    <dgm:cxn modelId="{1D7783C3-05F2-6241-8CE3-CE34177D2E13}" type="presOf" srcId="{F4781FAB-3A60-1B4B-A36B-EC1B025F6A5A}" destId="{ABF1FAB3-B658-C745-87C8-4F3B5F8D17DD}" srcOrd="0" destOrd="0" presId="urn:microsoft.com/office/officeart/2005/8/layout/chevron1"/>
    <dgm:cxn modelId="{AEE1B4F4-97B5-084B-BCB7-6FB95C7A3FA4}" type="presOf" srcId="{6541618D-8503-1A4C-9632-70814147FC3D}" destId="{2835E561-9B10-6E41-B283-065488434275}" srcOrd="0" destOrd="0" presId="urn:microsoft.com/office/officeart/2005/8/layout/chevron1"/>
    <dgm:cxn modelId="{91F4FCCD-A85B-9744-BD34-E82B74651847}" type="presParOf" srcId="{31162B48-E1D8-3744-91D9-EE973AB2767E}" destId="{ABF1FAB3-B658-C745-87C8-4F3B5F8D17DD}" srcOrd="0" destOrd="0" presId="urn:microsoft.com/office/officeart/2005/8/layout/chevron1"/>
    <dgm:cxn modelId="{A6EA5A14-66EC-ED42-945C-168984CF07CF}" type="presParOf" srcId="{31162B48-E1D8-3744-91D9-EE973AB2767E}" destId="{C1A0C77D-33F9-2F46-A4F4-8C7F7E089B7F}" srcOrd="1" destOrd="0" presId="urn:microsoft.com/office/officeart/2005/8/layout/chevron1"/>
    <dgm:cxn modelId="{53EF564D-0F21-1046-BCD5-2A75202CB44A}" type="presParOf" srcId="{31162B48-E1D8-3744-91D9-EE973AB2767E}" destId="{289C8DAF-7401-B54C-A91F-35A58D64EBFD}" srcOrd="2" destOrd="0" presId="urn:microsoft.com/office/officeart/2005/8/layout/chevron1"/>
    <dgm:cxn modelId="{70C9EEBB-24E6-074C-A7C1-68D43BE29821}" type="presParOf" srcId="{31162B48-E1D8-3744-91D9-EE973AB2767E}" destId="{29D7BFE6-4DE9-4449-AB6A-A3330CDE4D95}" srcOrd="3" destOrd="0" presId="urn:microsoft.com/office/officeart/2005/8/layout/chevron1"/>
    <dgm:cxn modelId="{A185844E-8E76-4F40-9F2D-9B7A48C02DC4}" type="presParOf" srcId="{31162B48-E1D8-3744-91D9-EE973AB2767E}" destId="{2835E561-9B10-6E41-B283-065488434275}" srcOrd="4" destOrd="0" presId="urn:microsoft.com/office/officeart/2005/8/layout/chevron1"/>
    <dgm:cxn modelId="{3682B1CC-5897-9D41-A612-AC558E40BA67}" type="presParOf" srcId="{31162B48-E1D8-3744-91D9-EE973AB2767E}" destId="{D16DD56D-837F-834A-861C-EA8BC8D81238}" srcOrd="5" destOrd="0" presId="urn:microsoft.com/office/officeart/2005/8/layout/chevron1"/>
    <dgm:cxn modelId="{63FB80D7-CAD9-A24E-B96C-D6914354AAD4}" type="presParOf" srcId="{31162B48-E1D8-3744-91D9-EE973AB2767E}" destId="{A6DD7C0C-9C54-2140-9E9B-2DABDCBC2BE1}" srcOrd="6" destOrd="0" presId="urn:microsoft.com/office/officeart/2005/8/layout/chevron1"/>
    <dgm:cxn modelId="{17F53B13-6F47-7F46-BCED-AF09CE604573}" type="presParOf" srcId="{31162B48-E1D8-3744-91D9-EE973AB2767E}" destId="{0B282B0F-3426-524C-8552-E3C98C0D498F}" srcOrd="7" destOrd="0" presId="urn:microsoft.com/office/officeart/2005/8/layout/chevron1"/>
    <dgm:cxn modelId="{0003382B-29DD-0E41-8CC7-9362C40F29C3}" type="presParOf" srcId="{31162B48-E1D8-3744-91D9-EE973AB2767E}" destId="{9782E94A-C577-9144-AC99-F3599A76CF5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B7B09C">
            <a:alpha val="50196"/>
          </a:srgbClr>
        </a:solidFill>
      </dgm:spPr>
      <dgm:t>
        <a:bodyPr/>
        <a:lstStyle/>
        <a:p>
          <a:r>
            <a:rPr lang="en-US">
              <a:solidFill>
                <a:schemeClr val="bg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solidFill>
                <a:schemeClr val="bg1"/>
              </a:solidFill>
            </a:rPr>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40CCE6">
            <a:alpha val="50196"/>
          </a:srgbClr>
        </a:solidFill>
      </dgm:spPr>
      <dgm:t>
        <a:bodyPr/>
        <a:lstStyle/>
        <a:p>
          <a:r>
            <a:rPr lang="en-US">
              <a:solidFill>
                <a:schemeClr val="tx1"/>
              </a:solidFill>
            </a:rPr>
            <a:t>Validation</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B7B09C">
            <a:alpha val="50196"/>
          </a:srgbClr>
        </a:solidFill>
      </dgm:spPr>
      <dgm:t>
        <a:bodyPr/>
        <a:lstStyle/>
        <a:p>
          <a:r>
            <a:rPr lang="en-US">
              <a:solidFill>
                <a:schemeClr val="bg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40CCE6">
            <a:alpha val="50196"/>
          </a:srgbClr>
        </a:solidFill>
      </dgm:spPr>
      <dgm:t>
        <a:bodyPr/>
        <a:lstStyle/>
        <a:p>
          <a:r>
            <a:rPr lang="en-US">
              <a:solidFill>
                <a:schemeClr val="tx1"/>
              </a:solidFill>
            </a:rPr>
            <a:t>Validation</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0E70D4A3-B6F7-B247-8AC3-813F46594A51}">
      <dgm:prSet phldrT="[Text]"/>
      <dgm:spPr>
        <a:solidFill>
          <a:srgbClr val="B7B09C">
            <a:alpha val="50196"/>
          </a:srgbClr>
        </a:solidFill>
      </dgm:spPr>
      <dgm:t>
        <a:bodyPr/>
        <a:lstStyle/>
        <a:p>
          <a:r>
            <a:rPr lang="en-US"/>
            <a:t>Current Work</a:t>
          </a:r>
        </a:p>
      </dgm:t>
    </dgm:pt>
    <dgm:pt modelId="{EA6B7A9C-B42B-5C40-B5E7-1139E1F00408}" type="parTrans" cxnId="{4B359879-4968-034E-8E6E-85DFECF934EA}">
      <dgm:prSet/>
      <dgm:spPr/>
      <dgm:t>
        <a:bodyPr/>
        <a:lstStyle/>
        <a:p>
          <a:endParaRPr lang="en-US"/>
        </a:p>
      </dgm:t>
    </dgm:pt>
    <dgm:pt modelId="{FA763651-382E-3B48-9CD9-D2B4DDE808DD}" type="sibTrans" cxnId="{4B359879-4968-034E-8E6E-85DFECF934EA}">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E022DC95-C535-0347-945D-2261D35CEBDC}" type="pres">
      <dgm:prSet presAssocID="{0E70D4A3-B6F7-B247-8AC3-813F46594A51}" presName="parTxOnly" presStyleLbl="node1" presStyleIdx="3" presStyleCnt="5">
        <dgm:presLayoutVars>
          <dgm:chMax val="0"/>
          <dgm:chPref val="0"/>
          <dgm:bulletEnabled val="1"/>
        </dgm:presLayoutVars>
      </dgm:prSet>
      <dgm:spPr/>
    </dgm:pt>
    <dgm:pt modelId="{C17687EA-FF39-C34A-9654-4AEEAAF340AA}" type="pres">
      <dgm:prSet presAssocID="{FA763651-382E-3B48-9CD9-D2B4DDE808DD}"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59983A50-82A0-1C46-9B1A-C2E440285BAC}" type="presOf" srcId="{0E70D4A3-B6F7-B247-8AC3-813F46594A51}" destId="{E022DC95-C535-0347-945D-2261D35CEBDC}" srcOrd="0" destOrd="0" presId="urn:microsoft.com/office/officeart/2005/8/layout/chevron1"/>
    <dgm:cxn modelId="{4B359879-4968-034E-8E6E-85DFECF934EA}" srcId="{ED19C55B-14B1-254A-8DB8-CEC81B4A9DE4}" destId="{0E70D4A3-B6F7-B247-8AC3-813F46594A51}" srcOrd="3" destOrd="0" parTransId="{EA6B7A9C-B42B-5C40-B5E7-1139E1F00408}" sibTransId="{FA763651-382E-3B48-9CD9-D2B4DDE808DD}"/>
    <dgm:cxn modelId="{50FFDD89-D222-E045-9290-0C208181E62A}" type="presOf" srcId="{830CD540-9731-B54A-A8E4-830A31D5D13F}" destId="{87566F7A-0524-CE4F-9183-539D6D607F8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E3767B55-7672-4D45-A1A7-0B92084875D6}" type="presParOf" srcId="{50586E07-551C-264E-BADE-4EDB22CC42F9}" destId="{E022DC95-C535-0347-945D-2261D35CEBDC}" srcOrd="6" destOrd="0" presId="urn:microsoft.com/office/officeart/2005/8/layout/chevron1"/>
    <dgm:cxn modelId="{E120E68F-39C6-0340-837B-323134346A6C}" type="presParOf" srcId="{50586E07-551C-264E-BADE-4EDB22CC42F9}" destId="{C17687EA-FF39-C34A-9654-4AEEAAF340AA}"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B7B09C">
            <a:alpha val="50196"/>
          </a:srgbClr>
        </a:solidFill>
      </dgm:spPr>
      <dgm:t>
        <a:bodyPr/>
        <a:lstStyle/>
        <a:p>
          <a:r>
            <a:rPr lang="en-US">
              <a:solidFill>
                <a:schemeClr val="bg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dgm:spPr>
        <a:solidFill>
          <a:srgbClr val="40CCE6">
            <a:alpha val="50196"/>
          </a:srgbClr>
        </a:solidFill>
      </dgm:spPr>
      <dgm:t>
        <a:bodyPr/>
        <a:lstStyle/>
        <a:p>
          <a:r>
            <a:rPr lang="en-US">
              <a:solidFill>
                <a:schemeClr val="tx1"/>
              </a:solidFill>
            </a:rPr>
            <a:t>Validation</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E41C0F6C-B182-BF47-906C-1E80C534DEC0}">
      <dgm:prSet phldrT="[Text]"/>
      <dgm:spPr>
        <a:solidFill>
          <a:srgbClr val="B7B09C">
            <a:alpha val="50196"/>
          </a:srgbClr>
        </a:solidFill>
      </dgm:spPr>
      <dgm:t>
        <a:bodyPr/>
        <a:lstStyle/>
        <a:p>
          <a:r>
            <a:rPr lang="en-US"/>
            <a:t>Current Work</a:t>
          </a:r>
        </a:p>
      </dgm:t>
    </dgm:pt>
    <dgm:pt modelId="{21CCDAFE-56D7-7045-8FAA-50375433C272}" type="parTrans" cxnId="{87ECB560-5945-0D4B-ABDF-9D90D1244960}">
      <dgm:prSet/>
      <dgm:spPr/>
      <dgm:t>
        <a:bodyPr/>
        <a:lstStyle/>
        <a:p>
          <a:endParaRPr lang="en-US"/>
        </a:p>
      </dgm:t>
    </dgm:pt>
    <dgm:pt modelId="{28364B5A-E181-BB4E-A13D-EC19F7FD20BC}" type="sibTrans" cxnId="{87ECB560-5945-0D4B-ABDF-9D90D1244960}">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77E28D79-99D2-E044-B2F2-BE02C860B96D}" type="pres">
      <dgm:prSet presAssocID="{E41C0F6C-B182-BF47-906C-1E80C534DEC0}" presName="parTxOnly" presStyleLbl="node1" presStyleIdx="3" presStyleCnt="5">
        <dgm:presLayoutVars>
          <dgm:chMax val="0"/>
          <dgm:chPref val="0"/>
          <dgm:bulletEnabled val="1"/>
        </dgm:presLayoutVars>
      </dgm:prSet>
      <dgm:spPr/>
    </dgm:pt>
    <dgm:pt modelId="{E1CB57E8-CDD3-C34D-AAD7-BAD863BE713C}" type="pres">
      <dgm:prSet presAssocID="{28364B5A-E181-BB4E-A13D-EC19F7FD20BC}"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5A6A540A-E58C-8845-9F5C-61FB4AD89CBC}" type="presOf" srcId="{E41C0F6C-B182-BF47-906C-1E80C534DEC0}" destId="{77E28D79-99D2-E044-B2F2-BE02C860B96D}" srcOrd="0" destOrd="0" presId="urn:microsoft.com/office/officeart/2005/8/layout/chevron1"/>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87ECB560-5945-0D4B-ABDF-9D90D1244960}" srcId="{ED19C55B-14B1-254A-8DB8-CEC81B4A9DE4}" destId="{E41C0F6C-B182-BF47-906C-1E80C534DEC0}" srcOrd="3" destOrd="0" parTransId="{21CCDAFE-56D7-7045-8FAA-50375433C272}" sibTransId="{28364B5A-E181-BB4E-A13D-EC19F7FD20BC}"/>
    <dgm:cxn modelId="{50FFDD89-D222-E045-9290-0C208181E62A}" type="presOf" srcId="{830CD540-9731-B54A-A8E4-830A31D5D13F}" destId="{87566F7A-0524-CE4F-9183-539D6D607F8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B374B2AD-57BC-0944-B854-08AB5218E5B0}" type="presParOf" srcId="{50586E07-551C-264E-BADE-4EDB22CC42F9}" destId="{77E28D79-99D2-E044-B2F2-BE02C860B96D}" srcOrd="6" destOrd="0" presId="urn:microsoft.com/office/officeart/2005/8/layout/chevron1"/>
    <dgm:cxn modelId="{8494CC87-4977-324E-A4C4-B0F564C8CE5C}" type="presParOf" srcId="{50586E07-551C-264E-BADE-4EDB22CC42F9}" destId="{E1CB57E8-CDD3-C34D-AAD7-BAD863BE713C}"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8A423923-2D21-F74E-84A3-4F971FE0B57C}">
      <dgm:prSet phldrT="[Text]"/>
      <dgm:spPr>
        <a:solidFill>
          <a:srgbClr val="B7B09C">
            <a:alpha val="50196"/>
          </a:srgbClr>
        </a:solidFill>
      </dgm:spPr>
      <dgm:t>
        <a:bodyPr/>
        <a:lstStyle/>
        <a:p>
          <a:r>
            <a:rPr lang="en-US"/>
            <a:t>Current Work</a:t>
          </a:r>
        </a:p>
      </dgm:t>
    </dgm:pt>
    <dgm:pt modelId="{1CB9165A-90FF-1E45-B93D-7345602ED47E}" type="parTrans" cxnId="{764306A8-A158-EF4A-89E0-3C2E49CD2CAD}">
      <dgm:prSet/>
      <dgm:spPr/>
      <dgm:t>
        <a:bodyPr/>
        <a:lstStyle/>
        <a:p>
          <a:endParaRPr lang="en-US"/>
        </a:p>
      </dgm:t>
    </dgm:pt>
    <dgm:pt modelId="{E827761F-AEA1-214E-BE9B-F0970D491134}" type="sibTrans" cxnId="{764306A8-A158-EF4A-89E0-3C2E49CD2CA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93F46261-8A8A-9945-859B-69FD4DAC5A51}" type="pres">
      <dgm:prSet presAssocID="{8A423923-2D21-F74E-84A3-4F971FE0B57C}" presName="parTxOnly" presStyleLbl="node1" presStyleIdx="3" presStyleCnt="5">
        <dgm:presLayoutVars>
          <dgm:chMax val="0"/>
          <dgm:chPref val="0"/>
          <dgm:bulletEnabled val="1"/>
        </dgm:presLayoutVars>
      </dgm:prSet>
      <dgm:spPr/>
    </dgm:pt>
    <dgm:pt modelId="{02E021F3-26BA-AD44-9E1E-3C8DAAD8CA4C}" type="pres">
      <dgm:prSet presAssocID="{E827761F-AEA1-214E-BE9B-F0970D491134}"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A040BD12-D02C-B749-9A78-5F002B9F587D}" type="presOf" srcId="{8A423923-2D21-F74E-84A3-4F971FE0B57C}" destId="{93F46261-8A8A-9945-859B-69FD4DAC5A51}" srcOrd="0" destOrd="0" presId="urn:microsoft.com/office/officeart/2005/8/layout/chevron1"/>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50FFDD89-D222-E045-9290-0C208181E62A}" type="presOf" srcId="{830CD540-9731-B54A-A8E4-830A31D5D13F}" destId="{87566F7A-0524-CE4F-9183-539D6D607F8C}" srcOrd="0" destOrd="0" presId="urn:microsoft.com/office/officeart/2005/8/layout/chevron1"/>
    <dgm:cxn modelId="{764306A8-A158-EF4A-89E0-3C2E49CD2CAD}" srcId="{ED19C55B-14B1-254A-8DB8-CEC81B4A9DE4}" destId="{8A423923-2D21-F74E-84A3-4F971FE0B57C}" srcOrd="3" destOrd="0" parTransId="{1CB9165A-90FF-1E45-B93D-7345602ED47E}" sibTransId="{E827761F-AEA1-214E-BE9B-F0970D491134}"/>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2231D96D-8C69-CC4D-8419-A12F6E932D97}" type="presParOf" srcId="{50586E07-551C-264E-BADE-4EDB22CC42F9}" destId="{93F46261-8A8A-9945-859B-69FD4DAC5A51}" srcOrd="6" destOrd="0" presId="urn:microsoft.com/office/officeart/2005/8/layout/chevron1"/>
    <dgm:cxn modelId="{2B205C64-9376-B640-B717-9D6FF857CFD9}" type="presParOf" srcId="{50586E07-551C-264E-BADE-4EDB22CC42F9}" destId="{02E021F3-26BA-AD44-9E1E-3C8DAAD8CA4C}"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F3D09DC1-9A4B-3F41-AA5F-87D811906714}">
      <dgm:prSet phldrT="[Text]"/>
      <dgm:spPr>
        <a:solidFill>
          <a:srgbClr val="B7B09C">
            <a:alpha val="50196"/>
          </a:srgbClr>
        </a:solidFill>
      </dgm:spPr>
      <dgm:t>
        <a:bodyPr/>
        <a:lstStyle/>
        <a:p>
          <a:r>
            <a:rPr lang="en-US"/>
            <a:t>Current Work</a:t>
          </a:r>
        </a:p>
      </dgm:t>
    </dgm:pt>
    <dgm:pt modelId="{E350C87C-F3B3-684B-B3C4-B9BD8EE27DDF}" type="parTrans" cxnId="{C4760C7D-B298-7B40-8DB9-B111A0A6ADCD}">
      <dgm:prSet/>
      <dgm:spPr/>
      <dgm:t>
        <a:bodyPr/>
        <a:lstStyle/>
        <a:p>
          <a:endParaRPr lang="en-US"/>
        </a:p>
      </dgm:t>
    </dgm:pt>
    <dgm:pt modelId="{E3191F1D-29C3-B44A-8573-0F9A22C8E355}" type="sibTrans" cxnId="{C4760C7D-B298-7B40-8DB9-B111A0A6ADC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6C41E78D-DE67-964B-84A2-2ADD52414421}" type="pres">
      <dgm:prSet presAssocID="{F3D09DC1-9A4B-3F41-AA5F-87D811906714}" presName="parTxOnly" presStyleLbl="node1" presStyleIdx="3" presStyleCnt="5">
        <dgm:presLayoutVars>
          <dgm:chMax val="0"/>
          <dgm:chPref val="0"/>
          <dgm:bulletEnabled val="1"/>
        </dgm:presLayoutVars>
      </dgm:prSet>
      <dgm:spPr/>
    </dgm:pt>
    <dgm:pt modelId="{62AB2FA0-08EE-CB4C-BBF9-6BD9FD4E0AC4}" type="pres">
      <dgm:prSet presAssocID="{E3191F1D-29C3-B44A-8573-0F9A22C8E355}"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C4760C7D-B298-7B40-8DB9-B111A0A6ADCD}" srcId="{ED19C55B-14B1-254A-8DB8-CEC81B4A9DE4}" destId="{F3D09DC1-9A4B-3F41-AA5F-87D811906714}" srcOrd="3" destOrd="0" parTransId="{E350C87C-F3B3-684B-B3C4-B9BD8EE27DDF}" sibTransId="{E3191F1D-29C3-B44A-8573-0F9A22C8E355}"/>
    <dgm:cxn modelId="{50FFDD89-D222-E045-9290-0C208181E62A}" type="presOf" srcId="{830CD540-9731-B54A-A8E4-830A31D5D13F}" destId="{87566F7A-0524-CE4F-9183-539D6D607F8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D387E7A8-3BBB-3E45-88C8-8D734F476485}" type="presOf" srcId="{F3D09DC1-9A4B-3F41-AA5F-87D811906714}" destId="{6C41E78D-DE67-964B-84A2-2ADD52414421}"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A1FFF4A7-7BE5-3F43-94A3-6192EFF43103}" type="presParOf" srcId="{50586E07-551C-264E-BADE-4EDB22CC42F9}" destId="{6C41E78D-DE67-964B-84A2-2ADD52414421}" srcOrd="6" destOrd="0" presId="urn:microsoft.com/office/officeart/2005/8/layout/chevron1"/>
    <dgm:cxn modelId="{5B09ABCC-D24B-6C44-957F-A95951694C19}" type="presParOf" srcId="{50586E07-551C-264E-BADE-4EDB22CC42F9}" destId="{62AB2FA0-08EE-CB4C-BBF9-6BD9FD4E0AC4}"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00BBCD">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dgm:spPr>
      <dgm:t>
        <a:bodyPr/>
        <a:lstStyle/>
        <a:p>
          <a:r>
            <a:rPr lang="en-US"/>
            <a:t>Design Update</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dgm:spPr>
        <a:solidFill>
          <a:srgbClr val="B7B09C">
            <a:alpha val="50196"/>
          </a:srgbClr>
        </a:solidFill>
      </dgm:spPr>
      <dgm:t>
        <a:bodyPr/>
        <a:lstStyle/>
        <a:p>
          <a:r>
            <a:rPr lang="en-US"/>
            <a:t>Timeline</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03E35EDF-AF44-4142-B9E4-44D2FFBF3FB6}">
      <dgm:prSet phldrT="[Text]"/>
      <dgm:spPr>
        <a:solidFill>
          <a:srgbClr val="B7B09C">
            <a:alpha val="50196"/>
          </a:srgbClr>
        </a:solidFill>
      </dgm:spPr>
      <dgm:t>
        <a:bodyPr/>
        <a:lstStyle/>
        <a:p>
          <a:r>
            <a:rPr lang="en-US"/>
            <a:t>Current Work</a:t>
          </a:r>
        </a:p>
      </dgm:t>
    </dgm:pt>
    <dgm:pt modelId="{A20D6E07-1DDB-E24C-B534-D2216A9787D9}" type="parTrans" cxnId="{086623EF-7E13-9142-93F5-0B77545C12E5}">
      <dgm:prSet/>
      <dgm:spPr/>
      <dgm:t>
        <a:bodyPr/>
        <a:lstStyle/>
        <a:p>
          <a:endParaRPr lang="en-US"/>
        </a:p>
      </dgm:t>
    </dgm:pt>
    <dgm:pt modelId="{60D3C78E-9949-9244-A755-A1AA0204499C}" type="sibTrans" cxnId="{086623EF-7E13-9142-93F5-0B77545C12E5}">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775C9633-DA7C-4A40-949F-D2C8BDC9F519}" type="pres">
      <dgm:prSet presAssocID="{03E35EDF-AF44-4142-B9E4-44D2FFBF3FB6}" presName="parTxOnly" presStyleLbl="node1" presStyleIdx="3" presStyleCnt="5">
        <dgm:presLayoutVars>
          <dgm:chMax val="0"/>
          <dgm:chPref val="0"/>
          <dgm:bulletEnabled val="1"/>
        </dgm:presLayoutVars>
      </dgm:prSet>
      <dgm:spPr/>
    </dgm:pt>
    <dgm:pt modelId="{622519A8-610D-854F-B6C0-B7508D631C2B}" type="pres">
      <dgm:prSet presAssocID="{60D3C78E-9949-9244-A755-A1AA0204499C}"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50FFDD89-D222-E045-9290-0C208181E62A}" type="presOf" srcId="{830CD540-9731-B54A-A8E4-830A31D5D13F}" destId="{87566F7A-0524-CE4F-9183-539D6D607F8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66E60AE6-6E93-D749-B8B5-4FFC015D6D4B}" type="presOf" srcId="{03E35EDF-AF44-4142-B9E4-44D2FFBF3FB6}" destId="{775C9633-DA7C-4A40-949F-D2C8BDC9F519}" srcOrd="0" destOrd="0" presId="urn:microsoft.com/office/officeart/2005/8/layout/chevron1"/>
    <dgm:cxn modelId="{086623EF-7E13-9142-93F5-0B77545C12E5}" srcId="{ED19C55B-14B1-254A-8DB8-CEC81B4A9DE4}" destId="{03E35EDF-AF44-4142-B9E4-44D2FFBF3FB6}" srcOrd="3" destOrd="0" parTransId="{A20D6E07-1DDB-E24C-B534-D2216A9787D9}" sibTransId="{60D3C78E-9949-9244-A755-A1AA0204499C}"/>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7C162549-EB87-C04D-990F-C920FC9826E9}" type="presParOf" srcId="{50586E07-551C-264E-BADE-4EDB22CC42F9}" destId="{775C9633-DA7C-4A40-949F-D2C8BDC9F519}" srcOrd="6" destOrd="0" presId="urn:microsoft.com/office/officeart/2005/8/layout/chevron1"/>
    <dgm:cxn modelId="{5DA625B6-156E-264E-A5DD-A0C5AA59983C}" type="presParOf" srcId="{50586E07-551C-264E-BADE-4EDB22CC42F9}" destId="{622519A8-610D-854F-B6C0-B7508D631C2B}"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26BB700A-7F40-6C49-A19C-2BFC88CB5C76}">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1179C9FD-58E0-3644-9C06-C5C9D75F9B10}">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D0B90-4C18-4E01-A97B-7CAC22465288}">
      <dsp:nvSpPr>
        <dsp:cNvPr id="0" name=""/>
        <dsp:cNvSpPr/>
      </dsp:nvSpPr>
      <dsp:spPr>
        <a:xfrm>
          <a:off x="0" y="0"/>
          <a:ext cx="6633615" cy="3672163"/>
        </a:xfrm>
        <a:prstGeom prst="ellipse">
          <a:avLst/>
        </a:prstGeom>
        <a:solidFill>
          <a:srgbClr val="41CCE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a:latin typeface="Amasis MT Pro" panose="02040504050005020304" pitchFamily="18" charset="0"/>
              <a:cs typeface="Times New Roman" panose="02020603050405020304" pitchFamily="18" charset="0"/>
            </a:rPr>
            <a:t>Liquid Nitrogen</a:t>
          </a:r>
        </a:p>
        <a:p>
          <a:pPr marL="0" lvl="0" indent="0" algn="l" defTabSz="889000">
            <a:lnSpc>
              <a:spcPct val="90000"/>
            </a:lnSpc>
            <a:spcBef>
              <a:spcPct val="0"/>
            </a:spcBef>
            <a:spcAft>
              <a:spcPct val="35000"/>
            </a:spcAft>
            <a:buFont typeface="Arial" panose="020B0604020202020204" pitchFamily="34" charset="0"/>
            <a:buNone/>
          </a:pPr>
          <a:r>
            <a:rPr lang="en-US" sz="2000" kern="1200">
              <a:latin typeface="Amasis MT Pro" panose="02040504050005020304" pitchFamily="18" charset="0"/>
              <a:cs typeface="Times New Roman" panose="02020603050405020304" pitchFamily="18" charset="0"/>
            </a:rPr>
            <a:t>Flat Endcaps</a:t>
          </a:r>
        </a:p>
        <a:p>
          <a:pPr marL="0" lvl="0" indent="0" algn="l" defTabSz="889000">
            <a:lnSpc>
              <a:spcPct val="90000"/>
            </a:lnSpc>
            <a:spcBef>
              <a:spcPct val="0"/>
            </a:spcBef>
            <a:spcAft>
              <a:spcPct val="35000"/>
            </a:spcAft>
            <a:buFont typeface="Arial" panose="020B0604020202020204" pitchFamily="34" charset="0"/>
            <a:buNone/>
          </a:pPr>
          <a:r>
            <a:rPr lang="en-US" sz="2000" kern="1200">
              <a:latin typeface="Amasis MT Pro" panose="02040504050005020304" pitchFamily="18" charset="0"/>
              <a:cs typeface="Times New Roman" panose="02020603050405020304" pitchFamily="18" charset="0"/>
            </a:rPr>
            <a:t>Active Vacuum</a:t>
          </a:r>
        </a:p>
        <a:p>
          <a:pPr marL="0" lvl="0" indent="0" algn="l" defTabSz="889000">
            <a:lnSpc>
              <a:spcPct val="90000"/>
            </a:lnSpc>
            <a:spcBef>
              <a:spcPct val="0"/>
            </a:spcBef>
            <a:spcAft>
              <a:spcPct val="35000"/>
            </a:spcAft>
            <a:buFont typeface="Arial" panose="020B0604020202020204" pitchFamily="34" charset="0"/>
            <a:buNone/>
          </a:pPr>
          <a:r>
            <a:rPr lang="en-US" sz="2000" kern="1200">
              <a:latin typeface="Amasis MT Pro" panose="02040504050005020304" pitchFamily="18" charset="0"/>
              <a:cs typeface="Times New Roman" panose="02020603050405020304" pitchFamily="18" charset="0"/>
            </a:rPr>
            <a:t>Stainless Steel 304</a:t>
          </a:r>
        </a:p>
        <a:p>
          <a:pPr marL="0" lvl="0" indent="0" algn="l" defTabSz="889000">
            <a:lnSpc>
              <a:spcPct val="90000"/>
            </a:lnSpc>
            <a:spcBef>
              <a:spcPct val="0"/>
            </a:spcBef>
            <a:spcAft>
              <a:spcPct val="35000"/>
            </a:spcAft>
            <a:buFont typeface="Arial" panose="020B0604020202020204" pitchFamily="34" charset="0"/>
            <a:buNone/>
          </a:pPr>
          <a:r>
            <a:rPr lang="en-US" sz="2000" kern="1200">
              <a:latin typeface="Amasis MT Pro" panose="02040504050005020304" pitchFamily="18" charset="0"/>
              <a:cs typeface="Times New Roman" panose="02020603050405020304" pitchFamily="18" charset="0"/>
            </a:rPr>
            <a:t>Volume of ~6 gal</a:t>
          </a:r>
        </a:p>
        <a:p>
          <a:pPr marL="0" lvl="0" indent="0" algn="l" defTabSz="889000">
            <a:lnSpc>
              <a:spcPct val="90000"/>
            </a:lnSpc>
            <a:spcBef>
              <a:spcPct val="0"/>
            </a:spcBef>
            <a:spcAft>
              <a:spcPct val="35000"/>
            </a:spcAft>
            <a:buFont typeface="Arial" panose="020B0604020202020204" pitchFamily="34" charset="0"/>
            <a:buNone/>
          </a:pPr>
          <a:r>
            <a:rPr lang="en-US" sz="2000" kern="1200">
              <a:latin typeface="Amasis MT Pro" panose="02040504050005020304" pitchFamily="18" charset="0"/>
              <a:cs typeface="Times New Roman" panose="02020603050405020304" pitchFamily="18" charset="0"/>
            </a:rPr>
            <a:t>Foam Insulation</a:t>
          </a:r>
          <a:endParaRPr lang="en-US" sz="2000" kern="1200"/>
        </a:p>
      </dsp:txBody>
      <dsp:txXfrm>
        <a:off x="926315" y="433026"/>
        <a:ext cx="3824787" cy="2806109"/>
      </dsp:txXfrm>
    </dsp:sp>
    <dsp:sp modelId="{E0770AED-99E6-4180-A0E6-73628765E57F}">
      <dsp:nvSpPr>
        <dsp:cNvPr id="0" name=""/>
        <dsp:cNvSpPr/>
      </dsp:nvSpPr>
      <dsp:spPr>
        <a:xfrm>
          <a:off x="3912567" y="0"/>
          <a:ext cx="6853394" cy="3672163"/>
        </a:xfrm>
        <a:prstGeom prst="ellipse">
          <a:avLst/>
        </a:prstGeom>
        <a:solidFill>
          <a:srgbClr val="A4D233">
            <a:alpha val="50196"/>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889000">
            <a:lnSpc>
              <a:spcPct val="90000"/>
            </a:lnSpc>
            <a:spcBef>
              <a:spcPct val="0"/>
            </a:spcBef>
            <a:spcAft>
              <a:spcPct val="35000"/>
            </a:spcAft>
            <a:buFont typeface="Arial" panose="020B0604020202020204" pitchFamily="34" charset="0"/>
            <a:buNone/>
          </a:pPr>
          <a:r>
            <a:rPr lang="en-US" sz="2000" kern="1200">
              <a:latin typeface="Amasis MT Pro" panose="02040504050005020304" pitchFamily="18" charset="0"/>
              <a:cs typeface="Times New Roman" panose="02020603050405020304" pitchFamily="18" charset="0"/>
            </a:rPr>
            <a:t>Liquid Hydrogen</a:t>
          </a:r>
        </a:p>
        <a:p>
          <a:pPr marL="0" lvl="0" indent="0" algn="r" defTabSz="889000">
            <a:lnSpc>
              <a:spcPct val="90000"/>
            </a:lnSpc>
            <a:spcBef>
              <a:spcPct val="0"/>
            </a:spcBef>
            <a:spcAft>
              <a:spcPct val="35000"/>
            </a:spcAft>
            <a:buFont typeface="Arial" panose="020B0604020202020204" pitchFamily="34" charset="0"/>
            <a:buNone/>
          </a:pPr>
          <a:r>
            <a:rPr lang="en-US" sz="2000" kern="1200">
              <a:latin typeface="Amasis MT Pro" panose="02040504050005020304" pitchFamily="18" charset="0"/>
              <a:cs typeface="Times New Roman" panose="02020603050405020304" pitchFamily="18" charset="0"/>
            </a:rPr>
            <a:t>Spherical Endcaps</a:t>
          </a:r>
        </a:p>
        <a:p>
          <a:pPr marL="0" lvl="0" indent="0" algn="r" defTabSz="889000">
            <a:lnSpc>
              <a:spcPct val="90000"/>
            </a:lnSpc>
            <a:spcBef>
              <a:spcPct val="0"/>
            </a:spcBef>
            <a:spcAft>
              <a:spcPct val="35000"/>
            </a:spcAft>
            <a:buFont typeface="Arial" panose="020B0604020202020204" pitchFamily="34" charset="0"/>
            <a:buNone/>
          </a:pPr>
          <a:r>
            <a:rPr lang="en-US" sz="2000" kern="1200">
              <a:latin typeface="Amasis MT Pro" panose="02040504050005020304" pitchFamily="18" charset="0"/>
              <a:cs typeface="Times New Roman" panose="02020603050405020304" pitchFamily="18" charset="0"/>
            </a:rPr>
            <a:t>Sealed Vacuum</a:t>
          </a:r>
        </a:p>
        <a:p>
          <a:pPr marL="0" lvl="0" indent="0" algn="r" defTabSz="889000">
            <a:lnSpc>
              <a:spcPct val="90000"/>
            </a:lnSpc>
            <a:spcBef>
              <a:spcPct val="0"/>
            </a:spcBef>
            <a:spcAft>
              <a:spcPct val="35000"/>
            </a:spcAft>
            <a:buFont typeface="Arial" panose="020B0604020202020204" pitchFamily="34" charset="0"/>
            <a:buNone/>
          </a:pPr>
          <a:r>
            <a:rPr lang="en-US" sz="2000" kern="1200">
              <a:latin typeface="Amasis MT Pro" panose="02040504050005020304" pitchFamily="18" charset="0"/>
              <a:cs typeface="Times New Roman" panose="02020603050405020304" pitchFamily="18" charset="0"/>
            </a:rPr>
            <a:t>Aluminum 2219</a:t>
          </a:r>
        </a:p>
        <a:p>
          <a:pPr marL="0" lvl="0" indent="0" algn="r" defTabSz="889000">
            <a:lnSpc>
              <a:spcPct val="90000"/>
            </a:lnSpc>
            <a:spcBef>
              <a:spcPct val="0"/>
            </a:spcBef>
            <a:spcAft>
              <a:spcPct val="35000"/>
            </a:spcAft>
            <a:buFont typeface="Arial" panose="020B0604020202020204" pitchFamily="34" charset="0"/>
            <a:buNone/>
          </a:pPr>
          <a:r>
            <a:rPr lang="en-US" sz="2000" kern="1200">
              <a:latin typeface="Amasis MT Pro" panose="02040504050005020304" pitchFamily="18" charset="0"/>
              <a:cs typeface="Times New Roman" panose="02020603050405020304" pitchFamily="18" charset="0"/>
            </a:rPr>
            <a:t>Volume of ~300,000 gal</a:t>
          </a:r>
        </a:p>
        <a:p>
          <a:pPr marL="0" lvl="0" indent="0" algn="r" defTabSz="889000">
            <a:lnSpc>
              <a:spcPct val="90000"/>
            </a:lnSpc>
            <a:spcBef>
              <a:spcPct val="0"/>
            </a:spcBef>
            <a:spcAft>
              <a:spcPct val="35000"/>
            </a:spcAft>
            <a:buFont typeface="Arial" panose="020B0604020202020204" pitchFamily="34" charset="0"/>
            <a:buNone/>
          </a:pPr>
          <a:r>
            <a:rPr lang="en-US" sz="2000" kern="1200">
              <a:latin typeface="Amasis MT Pro" panose="02040504050005020304" pitchFamily="18" charset="77"/>
            </a:rPr>
            <a:t>MLI</a:t>
          </a:r>
        </a:p>
      </dsp:txBody>
      <dsp:txXfrm>
        <a:off x="5857449" y="433026"/>
        <a:ext cx="3951506" cy="280610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94038-A014-42B3-AD48-612027537607}">
      <dsp:nvSpPr>
        <dsp:cNvPr id="0" name=""/>
        <dsp:cNvSpPr/>
      </dsp:nvSpPr>
      <dsp:spPr>
        <a:xfrm>
          <a:off x="0" y="1884362"/>
          <a:ext cx="10747022" cy="0"/>
        </a:xfrm>
        <a:prstGeom prst="line">
          <a:avLst/>
        </a:prstGeom>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4B7A8855-3C62-4A19-A4DD-78A31EBFAA66}">
      <dsp:nvSpPr>
        <dsp:cNvPr id="0" name=""/>
        <dsp:cNvSpPr/>
      </dsp:nvSpPr>
      <dsp:spPr>
        <a:xfrm rot="8100000">
          <a:off x="493826" y="418037"/>
          <a:ext cx="277148" cy="277148"/>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B3F4EC-EC7F-4D06-BABD-E9B7499C2FDC}">
      <dsp:nvSpPr>
        <dsp:cNvPr id="0" name=""/>
        <dsp:cNvSpPr/>
      </dsp:nvSpPr>
      <dsp:spPr>
        <a:xfrm>
          <a:off x="524615" y="448826"/>
          <a:ext cx="215571" cy="215571"/>
        </a:xfrm>
        <a:prstGeom prst="ellipse">
          <a:avLst/>
        </a:prstGeom>
        <a:solidFill>
          <a:srgbClr val="EE2737">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A90A23B-2395-4ED3-A19C-4B192970296C}">
      <dsp:nvSpPr>
        <dsp:cNvPr id="0" name=""/>
        <dsp:cNvSpPr/>
      </dsp:nvSpPr>
      <dsp:spPr>
        <a:xfrm>
          <a:off x="830346" y="795715"/>
          <a:ext cx="2917308" cy="1115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latin typeface="Amasis MT Pro"/>
            </a:rPr>
            <a:t>Feb. 25</a:t>
          </a:r>
        </a:p>
      </dsp:txBody>
      <dsp:txXfrm>
        <a:off x="830346" y="795715"/>
        <a:ext cx="2917308" cy="1115542"/>
      </dsp:txXfrm>
    </dsp:sp>
    <dsp:sp modelId="{DA36D613-CC1F-459B-BAFC-33A1BEEED5B9}">
      <dsp:nvSpPr>
        <dsp:cNvPr id="0" name=""/>
        <dsp:cNvSpPr/>
      </dsp:nvSpPr>
      <dsp:spPr>
        <a:xfrm>
          <a:off x="830346" y="403767"/>
          <a:ext cx="2917308" cy="39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en-US" sz="2200" kern="1200">
              <a:latin typeface="Amasis MT Pro"/>
            </a:rPr>
            <a:t>Receive Materials</a:t>
          </a:r>
        </a:p>
      </dsp:txBody>
      <dsp:txXfrm>
        <a:off x="830346" y="403767"/>
        <a:ext cx="2917308" cy="391947"/>
      </dsp:txXfrm>
    </dsp:sp>
    <dsp:sp modelId="{A47FB761-9ABE-4D27-886A-4D32494B2235}">
      <dsp:nvSpPr>
        <dsp:cNvPr id="0" name=""/>
        <dsp:cNvSpPr/>
      </dsp:nvSpPr>
      <dsp:spPr>
        <a:xfrm>
          <a:off x="632397" y="814345"/>
          <a:ext cx="0" cy="1115542"/>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07BA086-7715-4DF6-8314-9566A8EB7B83}">
      <dsp:nvSpPr>
        <dsp:cNvPr id="0" name=""/>
        <dsp:cNvSpPr/>
      </dsp:nvSpPr>
      <dsp:spPr>
        <a:xfrm>
          <a:off x="597122" y="1894612"/>
          <a:ext cx="70550" cy="70550"/>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E3A123-ED69-457E-9322-69536022D0F4}">
      <dsp:nvSpPr>
        <dsp:cNvPr id="0" name=""/>
        <dsp:cNvSpPr/>
      </dsp:nvSpPr>
      <dsp:spPr>
        <a:xfrm rot="18900000">
          <a:off x="1840775" y="3136054"/>
          <a:ext cx="277148" cy="277148"/>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4E7117-C66D-46F9-BE12-0F516FE1CEF9}">
      <dsp:nvSpPr>
        <dsp:cNvPr id="0" name=""/>
        <dsp:cNvSpPr/>
      </dsp:nvSpPr>
      <dsp:spPr>
        <a:xfrm>
          <a:off x="1871564" y="3166843"/>
          <a:ext cx="215571" cy="215571"/>
        </a:xfrm>
        <a:prstGeom prst="ellipse">
          <a:avLst/>
        </a:prstGeom>
        <a:solidFill>
          <a:srgbClr val="23619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FB2D19-776E-42D3-8EE3-FB7AFD744D19}">
      <dsp:nvSpPr>
        <dsp:cNvPr id="0" name=""/>
        <dsp:cNvSpPr/>
      </dsp:nvSpPr>
      <dsp:spPr>
        <a:xfrm>
          <a:off x="2198906" y="1906135"/>
          <a:ext cx="2951003" cy="1115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b="0" kern="1200">
              <a:latin typeface="Amasis MT Pro"/>
            </a:rPr>
            <a:t>Mar. 4</a:t>
          </a:r>
        </a:p>
      </dsp:txBody>
      <dsp:txXfrm>
        <a:off x="2198906" y="1906135"/>
        <a:ext cx="2951003" cy="1115542"/>
      </dsp:txXfrm>
    </dsp:sp>
    <dsp:sp modelId="{1271B635-F838-4049-84C1-4863BF673D6D}">
      <dsp:nvSpPr>
        <dsp:cNvPr id="0" name=""/>
        <dsp:cNvSpPr/>
      </dsp:nvSpPr>
      <dsp:spPr>
        <a:xfrm>
          <a:off x="2198906" y="3021677"/>
          <a:ext cx="2951003" cy="39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en-US" sz="2200" b="1" kern="1200">
              <a:latin typeface="Amasis MT Pro"/>
            </a:rPr>
            <a:t>Begin Prototype Construction</a:t>
          </a:r>
        </a:p>
      </dsp:txBody>
      <dsp:txXfrm>
        <a:off x="2198906" y="3021677"/>
        <a:ext cx="2951003" cy="391947"/>
      </dsp:txXfrm>
    </dsp:sp>
    <dsp:sp modelId="{34400AE0-DC10-49AF-8288-32857FFA5E91}">
      <dsp:nvSpPr>
        <dsp:cNvPr id="0" name=""/>
        <dsp:cNvSpPr/>
      </dsp:nvSpPr>
      <dsp:spPr>
        <a:xfrm>
          <a:off x="1979352" y="1920907"/>
          <a:ext cx="0" cy="1115542"/>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C381E0F-7D38-4118-86A2-4EC1C185551B}">
      <dsp:nvSpPr>
        <dsp:cNvPr id="0" name=""/>
        <dsp:cNvSpPr/>
      </dsp:nvSpPr>
      <dsp:spPr>
        <a:xfrm>
          <a:off x="1944077" y="1885632"/>
          <a:ext cx="70550" cy="70550"/>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8E02F-7A39-4B43-92EF-0279B2F7CAEC}">
      <dsp:nvSpPr>
        <dsp:cNvPr id="0" name=""/>
        <dsp:cNvSpPr/>
      </dsp:nvSpPr>
      <dsp:spPr>
        <a:xfrm rot="8100000">
          <a:off x="4636511" y="468559"/>
          <a:ext cx="277148" cy="277148"/>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0B72A3-09CF-4977-BB39-1E99D43A02A0}">
      <dsp:nvSpPr>
        <dsp:cNvPr id="0" name=""/>
        <dsp:cNvSpPr/>
      </dsp:nvSpPr>
      <dsp:spPr>
        <a:xfrm>
          <a:off x="4667299" y="499348"/>
          <a:ext cx="215571" cy="215571"/>
        </a:xfrm>
        <a:prstGeom prst="ellipse">
          <a:avLst/>
        </a:prstGeom>
        <a:solidFill>
          <a:srgbClr val="02BBDC">
            <a:alpha val="7529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32B9E99-B5E9-4E67-A5CA-123FC9279C5D}">
      <dsp:nvSpPr>
        <dsp:cNvPr id="0" name=""/>
        <dsp:cNvSpPr/>
      </dsp:nvSpPr>
      <dsp:spPr>
        <a:xfrm>
          <a:off x="4987554" y="806301"/>
          <a:ext cx="3593832" cy="1115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latin typeface="Amasis MT Pro"/>
            </a:rPr>
            <a:t>Mar. 15</a:t>
          </a:r>
        </a:p>
      </dsp:txBody>
      <dsp:txXfrm>
        <a:off x="4987554" y="806301"/>
        <a:ext cx="3593832" cy="1115542"/>
      </dsp:txXfrm>
    </dsp:sp>
    <dsp:sp modelId="{78B42399-9D0D-4094-AC3D-D9FE3BA75689}">
      <dsp:nvSpPr>
        <dsp:cNvPr id="0" name=""/>
        <dsp:cNvSpPr/>
      </dsp:nvSpPr>
      <dsp:spPr>
        <a:xfrm>
          <a:off x="4987554" y="414354"/>
          <a:ext cx="3593832" cy="39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en-US" sz="2200" kern="1200">
              <a:latin typeface="Amasis MT Pro"/>
            </a:rPr>
            <a:t>Begin Testing</a:t>
          </a:r>
        </a:p>
      </dsp:txBody>
      <dsp:txXfrm>
        <a:off x="4987554" y="414354"/>
        <a:ext cx="3593832" cy="391947"/>
      </dsp:txXfrm>
    </dsp:sp>
    <dsp:sp modelId="{7F77E449-2A7C-4893-9EBB-F9AB878EA62F}">
      <dsp:nvSpPr>
        <dsp:cNvPr id="0" name=""/>
        <dsp:cNvSpPr/>
      </dsp:nvSpPr>
      <dsp:spPr>
        <a:xfrm>
          <a:off x="4775061" y="814345"/>
          <a:ext cx="0" cy="1115542"/>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D8BFDB2-AA88-44B1-9AD4-0389AED4358E}">
      <dsp:nvSpPr>
        <dsp:cNvPr id="0" name=""/>
        <dsp:cNvSpPr/>
      </dsp:nvSpPr>
      <dsp:spPr>
        <a:xfrm>
          <a:off x="4739785" y="1894612"/>
          <a:ext cx="70550" cy="70550"/>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B5461F-A033-409C-9A07-7E91B9B5190B}">
      <dsp:nvSpPr>
        <dsp:cNvPr id="0" name=""/>
        <dsp:cNvSpPr/>
      </dsp:nvSpPr>
      <dsp:spPr>
        <a:xfrm rot="18900000">
          <a:off x="7574306" y="3132644"/>
          <a:ext cx="277148" cy="277148"/>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0B5F9-608C-4B77-85E2-710D6D53621F}">
      <dsp:nvSpPr>
        <dsp:cNvPr id="0" name=""/>
        <dsp:cNvSpPr/>
      </dsp:nvSpPr>
      <dsp:spPr>
        <a:xfrm>
          <a:off x="7605095" y="3163433"/>
          <a:ext cx="215571" cy="215571"/>
        </a:xfrm>
        <a:prstGeom prst="ellipse">
          <a:avLst/>
        </a:prstGeom>
        <a:solidFill>
          <a:srgbClr val="00CFB4">
            <a:alpha val="7529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26A95CC-33CA-43A7-8516-75CE540F591C}">
      <dsp:nvSpPr>
        <dsp:cNvPr id="0" name=""/>
        <dsp:cNvSpPr/>
      </dsp:nvSpPr>
      <dsp:spPr>
        <a:xfrm>
          <a:off x="7953202" y="1930286"/>
          <a:ext cx="2793819" cy="1115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latin typeface="Amasis MT Pro"/>
            </a:rPr>
            <a:t>April 7</a:t>
          </a:r>
        </a:p>
      </dsp:txBody>
      <dsp:txXfrm>
        <a:off x="7953202" y="1930286"/>
        <a:ext cx="2793819" cy="1115542"/>
      </dsp:txXfrm>
    </dsp:sp>
    <dsp:sp modelId="{7FEBDC5E-E838-496E-AFC9-90D461ABF4B9}">
      <dsp:nvSpPr>
        <dsp:cNvPr id="0" name=""/>
        <dsp:cNvSpPr/>
      </dsp:nvSpPr>
      <dsp:spPr>
        <a:xfrm>
          <a:off x="7953202" y="3045829"/>
          <a:ext cx="2793819" cy="39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en-US" sz="2200" kern="1200">
              <a:latin typeface="Amasis MT Pro"/>
            </a:rPr>
            <a:t>Engineering Design Day</a:t>
          </a:r>
        </a:p>
      </dsp:txBody>
      <dsp:txXfrm>
        <a:off x="7953202" y="3045829"/>
        <a:ext cx="2793819" cy="391947"/>
      </dsp:txXfrm>
    </dsp:sp>
    <dsp:sp modelId="{98416FE8-2CE5-419E-B6F9-EB5A2C47F55B}">
      <dsp:nvSpPr>
        <dsp:cNvPr id="0" name=""/>
        <dsp:cNvSpPr/>
      </dsp:nvSpPr>
      <dsp:spPr>
        <a:xfrm>
          <a:off x="7708591" y="1929887"/>
          <a:ext cx="0" cy="1115542"/>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2C0A265-03AB-4F69-ABBB-1247A66F9228}">
      <dsp:nvSpPr>
        <dsp:cNvPr id="0" name=""/>
        <dsp:cNvSpPr/>
      </dsp:nvSpPr>
      <dsp:spPr>
        <a:xfrm>
          <a:off x="7673316" y="1894612"/>
          <a:ext cx="70550" cy="70550"/>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9A7FA6-9957-5848-BDE5-5CA9E852407E}">
      <dsp:nvSpPr>
        <dsp:cNvPr id="0" name=""/>
        <dsp:cNvSpPr/>
      </dsp:nvSpPr>
      <dsp:spPr>
        <a:xfrm rot="8100000">
          <a:off x="8453372" y="468559"/>
          <a:ext cx="277148" cy="277148"/>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5CBA37-6684-DA43-8058-74DBA1B5DAB1}">
      <dsp:nvSpPr>
        <dsp:cNvPr id="0" name=""/>
        <dsp:cNvSpPr/>
      </dsp:nvSpPr>
      <dsp:spPr>
        <a:xfrm>
          <a:off x="8484160" y="499348"/>
          <a:ext cx="215571" cy="215571"/>
        </a:xfrm>
        <a:prstGeom prst="ellipse">
          <a:avLst/>
        </a:prstGeom>
        <a:solidFill>
          <a:srgbClr val="EE2737">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9D9E217-5111-CA40-80C3-2FE0A44F52C7}">
      <dsp:nvSpPr>
        <dsp:cNvPr id="0" name=""/>
        <dsp:cNvSpPr/>
      </dsp:nvSpPr>
      <dsp:spPr>
        <a:xfrm>
          <a:off x="8783710" y="807242"/>
          <a:ext cx="1943890" cy="1115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latin typeface="Amasis MT Pro"/>
            </a:rPr>
            <a:t>April 12</a:t>
          </a:r>
        </a:p>
      </dsp:txBody>
      <dsp:txXfrm>
        <a:off x="8783710" y="807242"/>
        <a:ext cx="1943890" cy="1115542"/>
      </dsp:txXfrm>
    </dsp:sp>
    <dsp:sp modelId="{6C45121E-FBAF-C34C-88B1-708F6246C428}">
      <dsp:nvSpPr>
        <dsp:cNvPr id="0" name=""/>
        <dsp:cNvSpPr/>
      </dsp:nvSpPr>
      <dsp:spPr>
        <a:xfrm>
          <a:off x="8783710" y="415295"/>
          <a:ext cx="1943890" cy="39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en-US" sz="2200" kern="1200">
              <a:latin typeface="Amasis MT Pro"/>
            </a:rPr>
            <a:t>Final Report</a:t>
          </a:r>
        </a:p>
      </dsp:txBody>
      <dsp:txXfrm>
        <a:off x="8783710" y="415295"/>
        <a:ext cx="1943890" cy="391947"/>
      </dsp:txXfrm>
    </dsp:sp>
    <dsp:sp modelId="{FC4D9806-B691-6049-94E3-0F30BC26BF02}">
      <dsp:nvSpPr>
        <dsp:cNvPr id="0" name=""/>
        <dsp:cNvSpPr/>
      </dsp:nvSpPr>
      <dsp:spPr>
        <a:xfrm>
          <a:off x="8591923" y="814345"/>
          <a:ext cx="0" cy="1115542"/>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05A17A7-2B36-F149-8A91-62C5DEBD07C4}">
      <dsp:nvSpPr>
        <dsp:cNvPr id="0" name=""/>
        <dsp:cNvSpPr/>
      </dsp:nvSpPr>
      <dsp:spPr>
        <a:xfrm>
          <a:off x="8556647" y="1894612"/>
          <a:ext cx="70550" cy="70550"/>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Timeline</a:t>
          </a:r>
        </a:p>
      </dsp:txBody>
      <dsp:txXfrm>
        <a:off x="10332986" y="0"/>
        <a:ext cx="2518867" cy="30777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0FA9F-C099-5340-80B6-C88B49FE2984}">
      <dsp:nvSpPr>
        <dsp:cNvPr id="0" name=""/>
        <dsp:cNvSpPr/>
      </dsp:nvSpPr>
      <dsp:spPr>
        <a:xfrm>
          <a:off x="8912089" y="1403724"/>
          <a:ext cx="701855" cy="243619"/>
        </a:xfrm>
        <a:custGeom>
          <a:avLst/>
          <a:gdLst/>
          <a:ahLst/>
          <a:cxnLst/>
          <a:rect l="0" t="0" r="0" b="0"/>
          <a:pathLst>
            <a:path>
              <a:moveTo>
                <a:pt x="0" y="0"/>
              </a:moveTo>
              <a:lnTo>
                <a:pt x="0" y="121809"/>
              </a:lnTo>
              <a:lnTo>
                <a:pt x="701855" y="121809"/>
              </a:lnTo>
              <a:lnTo>
                <a:pt x="701855" y="243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A827B7-E044-5242-BEA2-6CC8FF7E27B2}">
      <dsp:nvSpPr>
        <dsp:cNvPr id="0" name=""/>
        <dsp:cNvSpPr/>
      </dsp:nvSpPr>
      <dsp:spPr>
        <a:xfrm>
          <a:off x="7746197" y="2227389"/>
          <a:ext cx="174013" cy="1357307"/>
        </a:xfrm>
        <a:custGeom>
          <a:avLst/>
          <a:gdLst/>
          <a:ahLst/>
          <a:cxnLst/>
          <a:rect l="0" t="0" r="0" b="0"/>
          <a:pathLst>
            <a:path>
              <a:moveTo>
                <a:pt x="0" y="0"/>
              </a:moveTo>
              <a:lnTo>
                <a:pt x="0" y="1357307"/>
              </a:lnTo>
              <a:lnTo>
                <a:pt x="174013" y="1357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1450A1-BF7A-C546-A7DC-68C64EE89C7A}">
      <dsp:nvSpPr>
        <dsp:cNvPr id="0" name=""/>
        <dsp:cNvSpPr/>
      </dsp:nvSpPr>
      <dsp:spPr>
        <a:xfrm>
          <a:off x="7746197" y="2227389"/>
          <a:ext cx="174013" cy="533642"/>
        </a:xfrm>
        <a:custGeom>
          <a:avLst/>
          <a:gdLst/>
          <a:ahLst/>
          <a:cxnLst/>
          <a:rect l="0" t="0" r="0" b="0"/>
          <a:pathLst>
            <a:path>
              <a:moveTo>
                <a:pt x="0" y="0"/>
              </a:moveTo>
              <a:lnTo>
                <a:pt x="0" y="533642"/>
              </a:lnTo>
              <a:lnTo>
                <a:pt x="174013" y="5336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0F54B2-1F17-E34E-B57A-0CC25241CA47}">
      <dsp:nvSpPr>
        <dsp:cNvPr id="0" name=""/>
        <dsp:cNvSpPr/>
      </dsp:nvSpPr>
      <dsp:spPr>
        <a:xfrm>
          <a:off x="8210234" y="1403724"/>
          <a:ext cx="701855" cy="243619"/>
        </a:xfrm>
        <a:custGeom>
          <a:avLst/>
          <a:gdLst/>
          <a:ahLst/>
          <a:cxnLst/>
          <a:rect l="0" t="0" r="0" b="0"/>
          <a:pathLst>
            <a:path>
              <a:moveTo>
                <a:pt x="701855" y="0"/>
              </a:moveTo>
              <a:lnTo>
                <a:pt x="701855" y="121809"/>
              </a:lnTo>
              <a:lnTo>
                <a:pt x="0" y="121809"/>
              </a:lnTo>
              <a:lnTo>
                <a:pt x="0" y="243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0DE243-C50D-5448-B575-46EF75D0FE31}">
      <dsp:nvSpPr>
        <dsp:cNvPr id="0" name=""/>
        <dsp:cNvSpPr/>
      </dsp:nvSpPr>
      <dsp:spPr>
        <a:xfrm>
          <a:off x="5608727" y="580059"/>
          <a:ext cx="3303361" cy="243619"/>
        </a:xfrm>
        <a:custGeom>
          <a:avLst/>
          <a:gdLst/>
          <a:ahLst/>
          <a:cxnLst/>
          <a:rect l="0" t="0" r="0" b="0"/>
          <a:pathLst>
            <a:path>
              <a:moveTo>
                <a:pt x="0" y="0"/>
              </a:moveTo>
              <a:lnTo>
                <a:pt x="0" y="121809"/>
              </a:lnTo>
              <a:lnTo>
                <a:pt x="3303361" y="121809"/>
              </a:lnTo>
              <a:lnTo>
                <a:pt x="3303361" y="2436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8C002-386B-6146-ACF9-446C61F4959A}">
      <dsp:nvSpPr>
        <dsp:cNvPr id="0" name=""/>
        <dsp:cNvSpPr/>
      </dsp:nvSpPr>
      <dsp:spPr>
        <a:xfrm>
          <a:off x="6052463" y="1403724"/>
          <a:ext cx="174013" cy="1357307"/>
        </a:xfrm>
        <a:custGeom>
          <a:avLst/>
          <a:gdLst/>
          <a:ahLst/>
          <a:cxnLst/>
          <a:rect l="0" t="0" r="0" b="0"/>
          <a:pathLst>
            <a:path>
              <a:moveTo>
                <a:pt x="0" y="0"/>
              </a:moveTo>
              <a:lnTo>
                <a:pt x="0" y="1357307"/>
              </a:lnTo>
              <a:lnTo>
                <a:pt x="174013" y="1357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35A9A3-7C0D-9048-8A38-2E087552827B}">
      <dsp:nvSpPr>
        <dsp:cNvPr id="0" name=""/>
        <dsp:cNvSpPr/>
      </dsp:nvSpPr>
      <dsp:spPr>
        <a:xfrm>
          <a:off x="6052463" y="1403724"/>
          <a:ext cx="174013" cy="533642"/>
        </a:xfrm>
        <a:custGeom>
          <a:avLst/>
          <a:gdLst/>
          <a:ahLst/>
          <a:cxnLst/>
          <a:rect l="0" t="0" r="0" b="0"/>
          <a:pathLst>
            <a:path>
              <a:moveTo>
                <a:pt x="0" y="0"/>
              </a:moveTo>
              <a:lnTo>
                <a:pt x="0" y="533642"/>
              </a:lnTo>
              <a:lnTo>
                <a:pt x="174013" y="5336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B76137-DC33-4B4D-ADFD-856649B8EC59}">
      <dsp:nvSpPr>
        <dsp:cNvPr id="0" name=""/>
        <dsp:cNvSpPr/>
      </dsp:nvSpPr>
      <dsp:spPr>
        <a:xfrm>
          <a:off x="5608727" y="580059"/>
          <a:ext cx="907771" cy="243619"/>
        </a:xfrm>
        <a:custGeom>
          <a:avLst/>
          <a:gdLst/>
          <a:ahLst/>
          <a:cxnLst/>
          <a:rect l="0" t="0" r="0" b="0"/>
          <a:pathLst>
            <a:path>
              <a:moveTo>
                <a:pt x="0" y="0"/>
              </a:moveTo>
              <a:lnTo>
                <a:pt x="0" y="121809"/>
              </a:lnTo>
              <a:lnTo>
                <a:pt x="907771" y="121809"/>
              </a:lnTo>
              <a:lnTo>
                <a:pt x="907771" y="2436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095EFD-5092-804D-BBF7-E97556524DC5}">
      <dsp:nvSpPr>
        <dsp:cNvPr id="0" name=""/>
        <dsp:cNvSpPr/>
      </dsp:nvSpPr>
      <dsp:spPr>
        <a:xfrm>
          <a:off x="4648751" y="2227389"/>
          <a:ext cx="174013" cy="1357307"/>
        </a:xfrm>
        <a:custGeom>
          <a:avLst/>
          <a:gdLst/>
          <a:ahLst/>
          <a:cxnLst/>
          <a:rect l="0" t="0" r="0" b="0"/>
          <a:pathLst>
            <a:path>
              <a:moveTo>
                <a:pt x="0" y="0"/>
              </a:moveTo>
              <a:lnTo>
                <a:pt x="0" y="1357307"/>
              </a:lnTo>
              <a:lnTo>
                <a:pt x="174013" y="1357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021436-3065-FF43-AEB8-5C56C7EDBD09}">
      <dsp:nvSpPr>
        <dsp:cNvPr id="0" name=""/>
        <dsp:cNvSpPr/>
      </dsp:nvSpPr>
      <dsp:spPr>
        <a:xfrm>
          <a:off x="4648751" y="2227389"/>
          <a:ext cx="174013" cy="533642"/>
        </a:xfrm>
        <a:custGeom>
          <a:avLst/>
          <a:gdLst/>
          <a:ahLst/>
          <a:cxnLst/>
          <a:rect l="0" t="0" r="0" b="0"/>
          <a:pathLst>
            <a:path>
              <a:moveTo>
                <a:pt x="0" y="0"/>
              </a:moveTo>
              <a:lnTo>
                <a:pt x="0" y="533642"/>
              </a:lnTo>
              <a:lnTo>
                <a:pt x="174013" y="5336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BB7135-2A60-6F4A-8E23-D04E89DC1757}">
      <dsp:nvSpPr>
        <dsp:cNvPr id="0" name=""/>
        <dsp:cNvSpPr/>
      </dsp:nvSpPr>
      <dsp:spPr>
        <a:xfrm>
          <a:off x="5067068" y="1403724"/>
          <a:ext cx="91440" cy="243619"/>
        </a:xfrm>
        <a:custGeom>
          <a:avLst/>
          <a:gdLst/>
          <a:ahLst/>
          <a:cxnLst/>
          <a:rect l="0" t="0" r="0" b="0"/>
          <a:pathLst>
            <a:path>
              <a:moveTo>
                <a:pt x="45720" y="0"/>
              </a:moveTo>
              <a:lnTo>
                <a:pt x="45720" y="243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40694F-53D6-D049-B702-E81DAD1A8B3C}">
      <dsp:nvSpPr>
        <dsp:cNvPr id="0" name=""/>
        <dsp:cNvSpPr/>
      </dsp:nvSpPr>
      <dsp:spPr>
        <a:xfrm>
          <a:off x="5112788" y="580059"/>
          <a:ext cx="495939" cy="243619"/>
        </a:xfrm>
        <a:custGeom>
          <a:avLst/>
          <a:gdLst/>
          <a:ahLst/>
          <a:cxnLst/>
          <a:rect l="0" t="0" r="0" b="0"/>
          <a:pathLst>
            <a:path>
              <a:moveTo>
                <a:pt x="495939" y="0"/>
              </a:moveTo>
              <a:lnTo>
                <a:pt x="495939" y="121809"/>
              </a:lnTo>
              <a:lnTo>
                <a:pt x="0" y="121809"/>
              </a:lnTo>
              <a:lnTo>
                <a:pt x="0" y="2436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91F5CA-1AFD-D142-8E7F-F27B2F2EE50E}">
      <dsp:nvSpPr>
        <dsp:cNvPr id="0" name=""/>
        <dsp:cNvSpPr/>
      </dsp:nvSpPr>
      <dsp:spPr>
        <a:xfrm>
          <a:off x="2305365" y="1403724"/>
          <a:ext cx="1403711" cy="243619"/>
        </a:xfrm>
        <a:custGeom>
          <a:avLst/>
          <a:gdLst/>
          <a:ahLst/>
          <a:cxnLst/>
          <a:rect l="0" t="0" r="0" b="0"/>
          <a:pathLst>
            <a:path>
              <a:moveTo>
                <a:pt x="0" y="0"/>
              </a:moveTo>
              <a:lnTo>
                <a:pt x="0" y="121809"/>
              </a:lnTo>
              <a:lnTo>
                <a:pt x="1403711" y="121809"/>
              </a:lnTo>
              <a:lnTo>
                <a:pt x="1403711" y="243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EC8A73-FA4B-3547-918E-8B50590EDDD0}">
      <dsp:nvSpPr>
        <dsp:cNvPr id="0" name=""/>
        <dsp:cNvSpPr/>
      </dsp:nvSpPr>
      <dsp:spPr>
        <a:xfrm>
          <a:off x="1841329" y="2227389"/>
          <a:ext cx="174013" cy="1357307"/>
        </a:xfrm>
        <a:custGeom>
          <a:avLst/>
          <a:gdLst/>
          <a:ahLst/>
          <a:cxnLst/>
          <a:rect l="0" t="0" r="0" b="0"/>
          <a:pathLst>
            <a:path>
              <a:moveTo>
                <a:pt x="0" y="0"/>
              </a:moveTo>
              <a:lnTo>
                <a:pt x="0" y="1357307"/>
              </a:lnTo>
              <a:lnTo>
                <a:pt x="174013" y="1357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3B243E-0CAB-CC49-A84E-2EFBBAE26D09}">
      <dsp:nvSpPr>
        <dsp:cNvPr id="0" name=""/>
        <dsp:cNvSpPr/>
      </dsp:nvSpPr>
      <dsp:spPr>
        <a:xfrm>
          <a:off x="1841329" y="2227389"/>
          <a:ext cx="174013" cy="533642"/>
        </a:xfrm>
        <a:custGeom>
          <a:avLst/>
          <a:gdLst/>
          <a:ahLst/>
          <a:cxnLst/>
          <a:rect l="0" t="0" r="0" b="0"/>
          <a:pathLst>
            <a:path>
              <a:moveTo>
                <a:pt x="0" y="0"/>
              </a:moveTo>
              <a:lnTo>
                <a:pt x="0" y="533642"/>
              </a:lnTo>
              <a:lnTo>
                <a:pt x="174013" y="5336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B69CA5-0A02-E446-98DA-82E3C7BC7033}">
      <dsp:nvSpPr>
        <dsp:cNvPr id="0" name=""/>
        <dsp:cNvSpPr/>
      </dsp:nvSpPr>
      <dsp:spPr>
        <a:xfrm>
          <a:off x="2259645" y="1403724"/>
          <a:ext cx="91440" cy="243619"/>
        </a:xfrm>
        <a:custGeom>
          <a:avLst/>
          <a:gdLst/>
          <a:ahLst/>
          <a:cxnLst/>
          <a:rect l="0" t="0" r="0" b="0"/>
          <a:pathLst>
            <a:path>
              <a:moveTo>
                <a:pt x="45720" y="0"/>
              </a:moveTo>
              <a:lnTo>
                <a:pt x="45720" y="243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7E4113-F3ED-A44D-8A46-7B1ACACF7C23}">
      <dsp:nvSpPr>
        <dsp:cNvPr id="0" name=""/>
        <dsp:cNvSpPr/>
      </dsp:nvSpPr>
      <dsp:spPr>
        <a:xfrm>
          <a:off x="901654" y="1403724"/>
          <a:ext cx="1403711" cy="243619"/>
        </a:xfrm>
        <a:custGeom>
          <a:avLst/>
          <a:gdLst/>
          <a:ahLst/>
          <a:cxnLst/>
          <a:rect l="0" t="0" r="0" b="0"/>
          <a:pathLst>
            <a:path>
              <a:moveTo>
                <a:pt x="1403711" y="0"/>
              </a:moveTo>
              <a:lnTo>
                <a:pt x="1403711" y="121809"/>
              </a:lnTo>
              <a:lnTo>
                <a:pt x="0" y="121809"/>
              </a:lnTo>
              <a:lnTo>
                <a:pt x="0" y="243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8AED1D-95D6-464A-828C-6F56AF5FF341}">
      <dsp:nvSpPr>
        <dsp:cNvPr id="0" name=""/>
        <dsp:cNvSpPr/>
      </dsp:nvSpPr>
      <dsp:spPr>
        <a:xfrm>
          <a:off x="2305365" y="580059"/>
          <a:ext cx="3303361" cy="243619"/>
        </a:xfrm>
        <a:custGeom>
          <a:avLst/>
          <a:gdLst/>
          <a:ahLst/>
          <a:cxnLst/>
          <a:rect l="0" t="0" r="0" b="0"/>
          <a:pathLst>
            <a:path>
              <a:moveTo>
                <a:pt x="3303361" y="0"/>
              </a:moveTo>
              <a:lnTo>
                <a:pt x="3303361" y="121809"/>
              </a:lnTo>
              <a:lnTo>
                <a:pt x="0" y="121809"/>
              </a:lnTo>
              <a:lnTo>
                <a:pt x="0" y="2436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6EB7B4-CFA5-2F42-8EE4-D2F2B261219D}">
      <dsp:nvSpPr>
        <dsp:cNvPr id="0" name=""/>
        <dsp:cNvSpPr/>
      </dsp:nvSpPr>
      <dsp:spPr>
        <a:xfrm>
          <a:off x="5028681" y="13"/>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In-Space Cryogenic Storage Container</a:t>
          </a:r>
        </a:p>
      </dsp:txBody>
      <dsp:txXfrm>
        <a:off x="5028681" y="13"/>
        <a:ext cx="1160091" cy="580045"/>
      </dsp:txXfrm>
    </dsp:sp>
    <dsp:sp modelId="{5BE74709-E9FC-E54E-A63E-464D4B829219}">
      <dsp:nvSpPr>
        <dsp:cNvPr id="0" name=""/>
        <dsp:cNvSpPr/>
      </dsp:nvSpPr>
      <dsp:spPr>
        <a:xfrm>
          <a:off x="1725319" y="823678"/>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Stores</a:t>
          </a:r>
        </a:p>
      </dsp:txBody>
      <dsp:txXfrm>
        <a:off x="1725319" y="823678"/>
        <a:ext cx="1160091" cy="580045"/>
      </dsp:txXfrm>
    </dsp:sp>
    <dsp:sp modelId="{82F5E3D2-BB88-5947-817C-C4029E305F9E}">
      <dsp:nvSpPr>
        <dsp:cNvPr id="0" name=""/>
        <dsp:cNvSpPr/>
      </dsp:nvSpPr>
      <dsp:spPr>
        <a:xfrm>
          <a:off x="321608"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Holds cryogenic fluid without failure</a:t>
          </a:r>
        </a:p>
      </dsp:txBody>
      <dsp:txXfrm>
        <a:off x="321608" y="1647344"/>
        <a:ext cx="1160091" cy="580045"/>
      </dsp:txXfrm>
    </dsp:sp>
    <dsp:sp modelId="{FB7AA364-0F2D-2341-A5BF-4861453AEF6B}">
      <dsp:nvSpPr>
        <dsp:cNvPr id="0" name=""/>
        <dsp:cNvSpPr/>
      </dsp:nvSpPr>
      <dsp:spPr>
        <a:xfrm>
          <a:off x="1725319"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Maintains pressure</a:t>
          </a:r>
        </a:p>
      </dsp:txBody>
      <dsp:txXfrm>
        <a:off x="1725319" y="1647344"/>
        <a:ext cx="1160091" cy="580045"/>
      </dsp:txXfrm>
    </dsp:sp>
    <dsp:sp modelId="{E13FB7B7-91F2-C74D-8B8B-5FDD8DEB2870}">
      <dsp:nvSpPr>
        <dsp:cNvPr id="0" name=""/>
        <dsp:cNvSpPr/>
      </dsp:nvSpPr>
      <dsp:spPr>
        <a:xfrm>
          <a:off x="2015342" y="2471009"/>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Increases pressure</a:t>
          </a:r>
        </a:p>
      </dsp:txBody>
      <dsp:txXfrm>
        <a:off x="2015342" y="2471009"/>
        <a:ext cx="1160091" cy="580045"/>
      </dsp:txXfrm>
    </dsp:sp>
    <dsp:sp modelId="{0ED4A432-1E18-C244-8174-F9BD628345F1}">
      <dsp:nvSpPr>
        <dsp:cNvPr id="0" name=""/>
        <dsp:cNvSpPr/>
      </dsp:nvSpPr>
      <dsp:spPr>
        <a:xfrm>
          <a:off x="2015342" y="329467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Decreases pressure</a:t>
          </a:r>
        </a:p>
      </dsp:txBody>
      <dsp:txXfrm>
        <a:off x="2015342" y="3294674"/>
        <a:ext cx="1160091" cy="580045"/>
      </dsp:txXfrm>
    </dsp:sp>
    <dsp:sp modelId="{1A318005-1689-1147-BCA0-D587688F2956}">
      <dsp:nvSpPr>
        <dsp:cNvPr id="0" name=""/>
        <dsp:cNvSpPr/>
      </dsp:nvSpPr>
      <dsp:spPr>
        <a:xfrm>
          <a:off x="3129031"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Prevents fuel loss</a:t>
          </a:r>
        </a:p>
      </dsp:txBody>
      <dsp:txXfrm>
        <a:off x="3129031" y="1647344"/>
        <a:ext cx="1160091" cy="580045"/>
      </dsp:txXfrm>
    </dsp:sp>
    <dsp:sp modelId="{B6258D9B-8553-4544-B968-2E15E922F146}">
      <dsp:nvSpPr>
        <dsp:cNvPr id="0" name=""/>
        <dsp:cNvSpPr/>
      </dsp:nvSpPr>
      <dsp:spPr>
        <a:xfrm>
          <a:off x="4532742" y="823678"/>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Insulates</a:t>
          </a:r>
        </a:p>
      </dsp:txBody>
      <dsp:txXfrm>
        <a:off x="4532742" y="823678"/>
        <a:ext cx="1160091" cy="580045"/>
      </dsp:txXfrm>
    </dsp:sp>
    <dsp:sp modelId="{7DC32CE6-2781-1142-8135-94E9AF0D9BDA}">
      <dsp:nvSpPr>
        <dsp:cNvPr id="0" name=""/>
        <dsp:cNvSpPr/>
      </dsp:nvSpPr>
      <dsp:spPr>
        <a:xfrm>
          <a:off x="4532742"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Minimize heat transfer</a:t>
          </a:r>
        </a:p>
      </dsp:txBody>
      <dsp:txXfrm>
        <a:off x="4532742" y="1647344"/>
        <a:ext cx="1160091" cy="580045"/>
      </dsp:txXfrm>
    </dsp:sp>
    <dsp:sp modelId="{1AA4B6CB-AA39-3149-B5BE-B953F89224D5}">
      <dsp:nvSpPr>
        <dsp:cNvPr id="0" name=""/>
        <dsp:cNvSpPr/>
      </dsp:nvSpPr>
      <dsp:spPr>
        <a:xfrm>
          <a:off x="4822765" y="2471009"/>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Reduce heat absorption through radiation</a:t>
          </a:r>
        </a:p>
      </dsp:txBody>
      <dsp:txXfrm>
        <a:off x="4822765" y="2471009"/>
        <a:ext cx="1160091" cy="580045"/>
      </dsp:txXfrm>
    </dsp:sp>
    <dsp:sp modelId="{99C47B60-1A6B-A84A-A378-0230C8073B41}">
      <dsp:nvSpPr>
        <dsp:cNvPr id="0" name=""/>
        <dsp:cNvSpPr/>
      </dsp:nvSpPr>
      <dsp:spPr>
        <a:xfrm>
          <a:off x="4822765" y="329467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Reduce heat transfer through conduction</a:t>
          </a:r>
        </a:p>
      </dsp:txBody>
      <dsp:txXfrm>
        <a:off x="4822765" y="3294674"/>
        <a:ext cx="1160091" cy="580045"/>
      </dsp:txXfrm>
    </dsp:sp>
    <dsp:sp modelId="{9E7B6909-19B5-2F4A-A2A8-FB7FE7DFD69F}">
      <dsp:nvSpPr>
        <dsp:cNvPr id="0" name=""/>
        <dsp:cNvSpPr/>
      </dsp:nvSpPr>
      <dsp:spPr>
        <a:xfrm>
          <a:off x="5936453" y="823678"/>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Communicates with User</a:t>
          </a:r>
        </a:p>
      </dsp:txBody>
      <dsp:txXfrm>
        <a:off x="5936453" y="823678"/>
        <a:ext cx="1160091" cy="580045"/>
      </dsp:txXfrm>
    </dsp:sp>
    <dsp:sp modelId="{743192B5-D957-CA48-86AB-772E1BCD21BF}">
      <dsp:nvSpPr>
        <dsp:cNvPr id="0" name=""/>
        <dsp:cNvSpPr/>
      </dsp:nvSpPr>
      <dsp:spPr>
        <a:xfrm>
          <a:off x="6226476"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Sends information</a:t>
          </a:r>
        </a:p>
      </dsp:txBody>
      <dsp:txXfrm>
        <a:off x="6226476" y="1647344"/>
        <a:ext cx="1160091" cy="580045"/>
      </dsp:txXfrm>
    </dsp:sp>
    <dsp:sp modelId="{A7A7170C-AF7A-D745-AA13-A508409462FE}">
      <dsp:nvSpPr>
        <dsp:cNvPr id="0" name=""/>
        <dsp:cNvSpPr/>
      </dsp:nvSpPr>
      <dsp:spPr>
        <a:xfrm>
          <a:off x="6226476" y="2471009"/>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Displays information</a:t>
          </a:r>
        </a:p>
      </dsp:txBody>
      <dsp:txXfrm>
        <a:off x="6226476" y="2471009"/>
        <a:ext cx="1160091" cy="580045"/>
      </dsp:txXfrm>
    </dsp:sp>
    <dsp:sp modelId="{BC978CEB-F949-9145-805F-2F2C1D17DA1A}">
      <dsp:nvSpPr>
        <dsp:cNvPr id="0" name=""/>
        <dsp:cNvSpPr/>
      </dsp:nvSpPr>
      <dsp:spPr>
        <a:xfrm>
          <a:off x="8332043" y="823678"/>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Connects</a:t>
          </a:r>
        </a:p>
      </dsp:txBody>
      <dsp:txXfrm>
        <a:off x="8332043" y="823678"/>
        <a:ext cx="1160091" cy="580045"/>
      </dsp:txXfrm>
    </dsp:sp>
    <dsp:sp modelId="{052F8BA5-AAF4-E541-BDDC-D98874BA4ADF}">
      <dsp:nvSpPr>
        <dsp:cNvPr id="0" name=""/>
        <dsp:cNvSpPr/>
      </dsp:nvSpPr>
      <dsp:spPr>
        <a:xfrm>
          <a:off x="7630188"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Attaches to interior of spacecraft</a:t>
          </a:r>
        </a:p>
      </dsp:txBody>
      <dsp:txXfrm>
        <a:off x="7630188" y="1647344"/>
        <a:ext cx="1160091" cy="580045"/>
      </dsp:txXfrm>
    </dsp:sp>
    <dsp:sp modelId="{6C8BA24C-95CE-164A-B1FB-887AC5800234}">
      <dsp:nvSpPr>
        <dsp:cNvPr id="0" name=""/>
        <dsp:cNvSpPr/>
      </dsp:nvSpPr>
      <dsp:spPr>
        <a:xfrm>
          <a:off x="7920211" y="2471009"/>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Connects metal</a:t>
          </a:r>
        </a:p>
      </dsp:txBody>
      <dsp:txXfrm>
        <a:off x="7920211" y="2471009"/>
        <a:ext cx="1160091" cy="580045"/>
      </dsp:txXfrm>
    </dsp:sp>
    <dsp:sp modelId="{4E5A7FDB-1DF0-A14E-9ED2-F6BDC400CFB6}">
      <dsp:nvSpPr>
        <dsp:cNvPr id="0" name=""/>
        <dsp:cNvSpPr/>
      </dsp:nvSpPr>
      <dsp:spPr>
        <a:xfrm>
          <a:off x="7920211" y="329467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Connects tubes</a:t>
          </a:r>
        </a:p>
      </dsp:txBody>
      <dsp:txXfrm>
        <a:off x="7920211" y="3294674"/>
        <a:ext cx="1160091" cy="580045"/>
      </dsp:txXfrm>
    </dsp:sp>
    <dsp:sp modelId="{54C7690C-ADD4-D842-B8A8-993BB4BF2B76}">
      <dsp:nvSpPr>
        <dsp:cNvPr id="0" name=""/>
        <dsp:cNvSpPr/>
      </dsp:nvSpPr>
      <dsp:spPr>
        <a:xfrm>
          <a:off x="9033899"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Attaches inner and outer shell </a:t>
          </a:r>
        </a:p>
      </dsp:txBody>
      <dsp:txXfrm>
        <a:off x="9033899" y="1647344"/>
        <a:ext cx="1160091" cy="58004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6034" y="0"/>
          <a:ext cx="3512662"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9923" y="0"/>
        <a:ext cx="3204885" cy="307777"/>
      </dsp:txXfrm>
    </dsp:sp>
    <dsp:sp modelId="{29C3E86B-7449-0841-AD1C-ABA310D58E5A}">
      <dsp:nvSpPr>
        <dsp:cNvPr id="0" name=""/>
        <dsp:cNvSpPr/>
      </dsp:nvSpPr>
      <dsp:spPr>
        <a:xfrm>
          <a:off x="3167430" y="0"/>
          <a:ext cx="3512662"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3321319" y="0"/>
        <a:ext cx="3204885" cy="307777"/>
      </dsp:txXfrm>
    </dsp:sp>
    <dsp:sp modelId="{430D9043-10A4-5F4C-8AEA-DFC6CB4EEAC6}">
      <dsp:nvSpPr>
        <dsp:cNvPr id="0" name=""/>
        <dsp:cNvSpPr/>
      </dsp:nvSpPr>
      <dsp:spPr>
        <a:xfrm>
          <a:off x="6328826" y="0"/>
          <a:ext cx="3512662"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6482715" y="0"/>
        <a:ext cx="3204885" cy="307777"/>
      </dsp:txXfrm>
    </dsp:sp>
    <dsp:sp modelId="{8EA82DAA-A61A-EB43-8425-F9732E5C4CB9}">
      <dsp:nvSpPr>
        <dsp:cNvPr id="0" name=""/>
        <dsp:cNvSpPr/>
      </dsp:nvSpPr>
      <dsp:spPr>
        <a:xfrm>
          <a:off x="9490222" y="0"/>
          <a:ext cx="3512662"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9644111" y="0"/>
        <a:ext cx="3204885" cy="3077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C3F92987-687E-E14F-B95C-52FC41414D43}">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6034" y="0"/>
          <a:ext cx="3512662"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9923" y="0"/>
        <a:ext cx="3204885" cy="307777"/>
      </dsp:txXfrm>
    </dsp:sp>
    <dsp:sp modelId="{29C3E86B-7449-0841-AD1C-ABA310D58E5A}">
      <dsp:nvSpPr>
        <dsp:cNvPr id="0" name=""/>
        <dsp:cNvSpPr/>
      </dsp:nvSpPr>
      <dsp:spPr>
        <a:xfrm>
          <a:off x="3167430" y="0"/>
          <a:ext cx="3512662"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3321319" y="0"/>
        <a:ext cx="3204885" cy="307777"/>
      </dsp:txXfrm>
    </dsp:sp>
    <dsp:sp modelId="{430D9043-10A4-5F4C-8AEA-DFC6CB4EEAC6}">
      <dsp:nvSpPr>
        <dsp:cNvPr id="0" name=""/>
        <dsp:cNvSpPr/>
      </dsp:nvSpPr>
      <dsp:spPr>
        <a:xfrm>
          <a:off x="6328826" y="0"/>
          <a:ext cx="3512662"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6482715" y="0"/>
        <a:ext cx="3204885" cy="307777"/>
      </dsp:txXfrm>
    </dsp:sp>
    <dsp:sp modelId="{8EA82DAA-A61A-EB43-8425-F9732E5C4CB9}">
      <dsp:nvSpPr>
        <dsp:cNvPr id="0" name=""/>
        <dsp:cNvSpPr/>
      </dsp:nvSpPr>
      <dsp:spPr>
        <a:xfrm>
          <a:off x="9490222" y="0"/>
          <a:ext cx="3512662"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9644111" y="0"/>
        <a:ext cx="3204885" cy="30777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BCA8F-8EE0-B14A-8AF0-691EF8314B4A}">
      <dsp:nvSpPr>
        <dsp:cNvPr id="0" name=""/>
        <dsp:cNvSpPr/>
      </dsp:nvSpPr>
      <dsp:spPr>
        <a:xfrm>
          <a:off x="-4349301" y="-667363"/>
          <a:ext cx="5181732" cy="5181732"/>
        </a:xfrm>
        <a:prstGeom prst="blockArc">
          <a:avLst>
            <a:gd name="adj1" fmla="val 18900000"/>
            <a:gd name="adj2" fmla="val 2700000"/>
            <a:gd name="adj3" fmla="val 41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ED982E-8062-AB4A-A0F5-A755745E6477}">
      <dsp:nvSpPr>
        <dsp:cNvPr id="0" name=""/>
        <dsp:cNvSpPr/>
      </dsp:nvSpPr>
      <dsp:spPr>
        <a:xfrm>
          <a:off x="535350" y="384742"/>
          <a:ext cx="5392769" cy="769484"/>
        </a:xfrm>
        <a:prstGeom prst="rect">
          <a:avLst/>
        </a:prstGeom>
        <a:solidFill>
          <a:srgbClr val="236192">
            <a:alpha val="74902"/>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0778"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a:solidFill>
                <a:schemeClr val="tx1"/>
              </a:solidFill>
              <a:latin typeface="Amasis MT Pro Medium" panose="02040604050005020304" pitchFamily="18" charset="0"/>
            </a:rPr>
            <a:t>Stores</a:t>
          </a:r>
        </a:p>
      </dsp:txBody>
      <dsp:txXfrm>
        <a:off x="535350" y="384742"/>
        <a:ext cx="5392769" cy="769484"/>
      </dsp:txXfrm>
    </dsp:sp>
    <dsp:sp modelId="{FAFDAACF-AC92-FC4F-A2FE-C902ABFDB75A}">
      <dsp:nvSpPr>
        <dsp:cNvPr id="0" name=""/>
        <dsp:cNvSpPr/>
      </dsp:nvSpPr>
      <dsp:spPr>
        <a:xfrm>
          <a:off x="54422" y="288556"/>
          <a:ext cx="961855" cy="961855"/>
        </a:xfrm>
        <a:prstGeom prst="ellipse">
          <a:avLst/>
        </a:prstGeom>
        <a:solidFill>
          <a:schemeClr val="lt1">
            <a:hueOff val="0"/>
            <a:satOff val="0"/>
            <a:lumOff val="0"/>
            <a:alphaOff val="0"/>
          </a:schemeClr>
        </a:solidFill>
        <a:ln w="12700" cap="flat" cmpd="sng" algn="ctr">
          <a:solidFill>
            <a:srgbClr val="236192"/>
          </a:solidFill>
          <a:prstDash val="solid"/>
          <a:miter lim="800000"/>
        </a:ln>
        <a:effectLst/>
      </dsp:spPr>
      <dsp:style>
        <a:lnRef idx="2">
          <a:scrgbClr r="0" g="0" b="0"/>
        </a:lnRef>
        <a:fillRef idx="1">
          <a:scrgbClr r="0" g="0" b="0"/>
        </a:fillRef>
        <a:effectRef idx="0">
          <a:scrgbClr r="0" g="0" b="0"/>
        </a:effectRef>
        <a:fontRef idx="minor"/>
      </dsp:style>
    </dsp:sp>
    <dsp:sp modelId="{5DD64C85-B4D2-0946-B044-27ADABDE5B1E}">
      <dsp:nvSpPr>
        <dsp:cNvPr id="0" name=""/>
        <dsp:cNvSpPr/>
      </dsp:nvSpPr>
      <dsp:spPr>
        <a:xfrm>
          <a:off x="815057" y="1538968"/>
          <a:ext cx="5113062" cy="769484"/>
        </a:xfrm>
        <a:prstGeom prst="rect">
          <a:avLst/>
        </a:prstGeom>
        <a:solidFill>
          <a:srgbClr val="02BBDC">
            <a:alpha val="7451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0778"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a:solidFill>
                <a:schemeClr val="tx1"/>
              </a:solidFill>
              <a:latin typeface="Amasis MT Pro Medium" panose="02040604050005020304" pitchFamily="18" charset="0"/>
            </a:rPr>
            <a:t>Insulates</a:t>
          </a:r>
        </a:p>
      </dsp:txBody>
      <dsp:txXfrm>
        <a:off x="815057" y="1538968"/>
        <a:ext cx="5113062" cy="769484"/>
      </dsp:txXfrm>
    </dsp:sp>
    <dsp:sp modelId="{DE1D3470-9EDB-7E41-AFB4-A0908A1B50DA}">
      <dsp:nvSpPr>
        <dsp:cNvPr id="0" name=""/>
        <dsp:cNvSpPr/>
      </dsp:nvSpPr>
      <dsp:spPr>
        <a:xfrm>
          <a:off x="334130" y="1442782"/>
          <a:ext cx="961855" cy="961855"/>
        </a:xfrm>
        <a:prstGeom prst="ellipse">
          <a:avLst/>
        </a:prstGeom>
        <a:solidFill>
          <a:schemeClr val="bg1"/>
        </a:solidFill>
        <a:ln w="12700" cap="flat" cmpd="sng" algn="ctr">
          <a:solidFill>
            <a:srgbClr val="02BBDC"/>
          </a:solidFill>
          <a:prstDash val="solid"/>
          <a:miter lim="800000"/>
        </a:ln>
        <a:effectLst/>
      </dsp:spPr>
      <dsp:style>
        <a:lnRef idx="2">
          <a:scrgbClr r="0" g="0" b="0"/>
        </a:lnRef>
        <a:fillRef idx="1">
          <a:scrgbClr r="0" g="0" b="0"/>
        </a:fillRef>
        <a:effectRef idx="0">
          <a:scrgbClr r="0" g="0" b="0"/>
        </a:effectRef>
        <a:fontRef idx="minor"/>
      </dsp:style>
    </dsp:sp>
    <dsp:sp modelId="{FF90488C-6EB1-984B-8CEE-C3E95A185DF0}">
      <dsp:nvSpPr>
        <dsp:cNvPr id="0" name=""/>
        <dsp:cNvSpPr/>
      </dsp:nvSpPr>
      <dsp:spPr>
        <a:xfrm>
          <a:off x="535350" y="2693194"/>
          <a:ext cx="5392769" cy="769484"/>
        </a:xfrm>
        <a:prstGeom prst="rect">
          <a:avLst/>
        </a:prstGeom>
        <a:solidFill>
          <a:srgbClr val="3DDBC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0778"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a:solidFill>
                <a:schemeClr val="tx1"/>
              </a:solidFill>
              <a:latin typeface="Amasis MT Pro Medium" panose="02040604050005020304" pitchFamily="18" charset="0"/>
            </a:rPr>
            <a:t>Connects</a:t>
          </a:r>
        </a:p>
      </dsp:txBody>
      <dsp:txXfrm>
        <a:off x="535350" y="2693194"/>
        <a:ext cx="5392769" cy="769484"/>
      </dsp:txXfrm>
    </dsp:sp>
    <dsp:sp modelId="{C13D2B7C-DDC4-3047-8C2B-9906B3E7C909}">
      <dsp:nvSpPr>
        <dsp:cNvPr id="0" name=""/>
        <dsp:cNvSpPr/>
      </dsp:nvSpPr>
      <dsp:spPr>
        <a:xfrm>
          <a:off x="54422" y="2597008"/>
          <a:ext cx="961855" cy="961855"/>
        </a:xfrm>
        <a:prstGeom prst="ellipse">
          <a:avLst/>
        </a:prstGeom>
        <a:solidFill>
          <a:schemeClr val="bg1"/>
        </a:solidFill>
        <a:ln w="12700" cap="flat" cmpd="sng" algn="ctr">
          <a:solidFill>
            <a:srgbClr val="3DDBC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4D328A3D-E45D-6944-9D86-B46F3D8138BA}">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Validation</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354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FAB3-B658-C745-87C8-4F3B5F8D17DD}">
      <dsp:nvSpPr>
        <dsp:cNvPr id="0" name=""/>
        <dsp:cNvSpPr/>
      </dsp:nvSpPr>
      <dsp:spPr>
        <a:xfrm>
          <a:off x="3050" y="0"/>
          <a:ext cx="2714599" cy="287079"/>
        </a:xfrm>
        <a:prstGeom prst="chevron">
          <a:avLst/>
        </a:prstGeom>
        <a:solidFill>
          <a:srgbClr val="00BBDC">
            <a:alpha val="509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Summary</a:t>
          </a:r>
        </a:p>
      </dsp:txBody>
      <dsp:txXfrm>
        <a:off x="146590" y="0"/>
        <a:ext cx="2427520" cy="287079"/>
      </dsp:txXfrm>
    </dsp:sp>
    <dsp:sp modelId="{289C8DAF-7401-B54C-A91F-35A58D64EBFD}">
      <dsp:nvSpPr>
        <dsp:cNvPr id="0" name=""/>
        <dsp:cNvSpPr/>
      </dsp:nvSpPr>
      <dsp:spPr>
        <a:xfrm>
          <a:off x="2446189"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Targets and Metrics</a:t>
          </a:r>
        </a:p>
      </dsp:txBody>
      <dsp:txXfrm>
        <a:off x="2589729" y="0"/>
        <a:ext cx="2427520" cy="287079"/>
      </dsp:txXfrm>
    </dsp:sp>
    <dsp:sp modelId="{2835E561-9B10-6E41-B283-065488434275}">
      <dsp:nvSpPr>
        <dsp:cNvPr id="0" name=""/>
        <dsp:cNvSpPr/>
      </dsp:nvSpPr>
      <dsp:spPr>
        <a:xfrm>
          <a:off x="4889328"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Generation</a:t>
          </a:r>
        </a:p>
      </dsp:txBody>
      <dsp:txXfrm>
        <a:off x="5032868" y="0"/>
        <a:ext cx="2427520" cy="287079"/>
      </dsp:txXfrm>
    </dsp:sp>
    <dsp:sp modelId="{A6DD7C0C-9C54-2140-9E9B-2DABDCBC2BE1}">
      <dsp:nvSpPr>
        <dsp:cNvPr id="0" name=""/>
        <dsp:cNvSpPr/>
      </dsp:nvSpPr>
      <dsp:spPr>
        <a:xfrm>
          <a:off x="7332467" y="0"/>
          <a:ext cx="2714599" cy="287079"/>
        </a:xfrm>
        <a:prstGeom prst="chevron">
          <a:avLst/>
        </a:prstGeom>
        <a:solidFill>
          <a:srgbClr val="00BBD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masis MT Pro" panose="02040504050005020304" pitchFamily="18" charset="77"/>
            </a:rPr>
            <a:t>Concept Selection</a:t>
          </a:r>
        </a:p>
      </dsp:txBody>
      <dsp:txXfrm>
        <a:off x="7476007" y="0"/>
        <a:ext cx="2427520" cy="287079"/>
      </dsp:txXfrm>
    </dsp:sp>
    <dsp:sp modelId="{9782E94A-C577-9144-AC99-F3599A76CF57}">
      <dsp:nvSpPr>
        <dsp:cNvPr id="0" name=""/>
        <dsp:cNvSpPr/>
      </dsp:nvSpPr>
      <dsp:spPr>
        <a:xfrm>
          <a:off x="9775606" y="0"/>
          <a:ext cx="2714599" cy="287079"/>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masis MT Pro" panose="02040504050005020304" pitchFamily="18" charset="77"/>
            </a:rPr>
            <a:t>Future Work</a:t>
          </a:r>
        </a:p>
      </dsp:txBody>
      <dsp:txXfrm>
        <a:off x="9919146" y="0"/>
        <a:ext cx="2427520" cy="287079"/>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Validation</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Validation</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E022DC95-C535-0347-945D-2261D35CEBD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Validation</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77E28D79-99D2-E044-B2F2-BE02C860B96D}">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93F46261-8A8A-9945-859B-69FD4DAC5A51}">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6C41E78D-DE67-964B-84A2-2ADD52414421}">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00BBCD">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Design Update</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775C9633-DA7C-4A40-949F-D2C8BDC9F519}">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Current Work</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Timeline</a:t>
          </a:r>
        </a:p>
      </dsp:txBody>
      <dsp:txXfrm>
        <a:off x="10332986" y="0"/>
        <a:ext cx="2518867" cy="30777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8:53:34.880"/>
    </inkml:context>
    <inkml:brush xml:id="br0">
      <inkml:brushProperty name="width" value="0.025" units="cm"/>
      <inkml:brushProperty name="height" value="0.025" units="cm"/>
      <inkml:brushProperty name="color" value="#FFFFFF"/>
    </inkml:brush>
  </inkml:definitions>
  <inkml:trace contextRef="#ctx0" brushRef="#br0">0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69"/>
    </inkml:context>
    <inkml:brush xml:id="br0">
      <inkml:brushProperty name="width" value="0.1" units="cm"/>
      <inkml:brushProperty name="height" value="0.1" units="cm"/>
    </inkml:brush>
  </inkml:definitions>
  <inkml:trace contextRef="#ctx0" brushRef="#br0">12753 15478 16383 0 0,'0'0'0'0'0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0"/>
    </inkml:context>
    <inkml:brush xml:id="br0">
      <inkml:brushProperty name="width" value="0.1" units="cm"/>
      <inkml:brushProperty name="height" value="0.1" units="cm"/>
    </inkml:brush>
  </inkml:definitions>
  <inkml:trace contextRef="#ctx0" brushRef="#br0">13097 15558 16383 0 0,'0'0'0'0'0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1"/>
    </inkml:context>
    <inkml:brush xml:id="br0">
      <inkml:brushProperty name="width" value="0.1" units="cm"/>
      <inkml:brushProperty name="height" value="0.1" units="cm"/>
    </inkml:brush>
  </inkml:definitions>
  <inkml:trace contextRef="#ctx0" brushRef="#br0">13097 14843 16383 0 0,'0'0'0'0'0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2"/>
    </inkml:context>
    <inkml:brush xml:id="br0">
      <inkml:brushProperty name="width" value="0.1" units="cm"/>
      <inkml:brushProperty name="height" value="0.1" units="cm"/>
    </inkml:brush>
  </inkml:definitions>
  <inkml:trace contextRef="#ctx0" brushRef="#br0">13123 14446 16383 0 0,'0'0'0'0'0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3"/>
    </inkml:context>
    <inkml:brush xml:id="br0">
      <inkml:brushProperty name="width" value="0.1" units="cm"/>
      <inkml:brushProperty name="height" value="0.1" units="cm"/>
    </inkml:brush>
  </inkml:definitions>
  <inkml:trace contextRef="#ctx0" brushRef="#br0">12912 13653 16383 0 0,'0'0'0'0'0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4"/>
    </inkml:context>
    <inkml:brush xml:id="br0">
      <inkml:brushProperty name="width" value="0.1" units="cm"/>
      <inkml:brushProperty name="height" value="0.1" units="cm"/>
    </inkml:brush>
  </inkml:definitions>
  <inkml:trace contextRef="#ctx0" brushRef="#br0">12965 12991 16383 0 0,'0'0'0'0'0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5"/>
    </inkml:context>
    <inkml:brush xml:id="br0">
      <inkml:brushProperty name="width" value="0.1" units="cm"/>
      <inkml:brushProperty name="height" value="0.1" units="cm"/>
    </inkml:brush>
  </inkml:definitions>
  <inkml:trace contextRef="#ctx0" brushRef="#br0">12859 12806 16383 0 0,'0'0'0'0'0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6"/>
    </inkml:context>
    <inkml:brush xml:id="br0">
      <inkml:brushProperty name="width" value="0.1" units="cm"/>
      <inkml:brushProperty name="height" value="0.1" units="cm"/>
    </inkml:brush>
  </inkml:definitions>
  <inkml:trace contextRef="#ctx0" brushRef="#br0">13150 12806 16383 0 0,'0'0'0'0'0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7"/>
    </inkml:context>
    <inkml:brush xml:id="br0">
      <inkml:brushProperty name="width" value="0.1" units="cm"/>
      <inkml:brushProperty name="height" value="0.1" units="cm"/>
    </inkml:brush>
  </inkml:definitions>
  <inkml:trace contextRef="#ctx0" brushRef="#br0">13176 13044 16383 0 0,'0'0'0'0'0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8"/>
    </inkml:context>
    <inkml:brush xml:id="br0">
      <inkml:brushProperty name="width" value="0.1" units="cm"/>
      <inkml:brushProperty name="height" value="0.1" units="cm"/>
    </inkml:brush>
  </inkml:definitions>
  <inkml:trace contextRef="#ctx0" brushRef="#br0">13176 13282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8:53:34.880"/>
    </inkml:context>
    <inkml:brush xml:id="br0">
      <inkml:brushProperty name="width" value="0.025" units="cm"/>
      <inkml:brushProperty name="height" value="0.025" units="cm"/>
      <inkml:brushProperty name="color" value="#FFFFFF"/>
    </inkml:brush>
  </inkml:definitions>
  <inkml:trace contextRef="#ctx0" brushRef="#br0">0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9"/>
    </inkml:context>
    <inkml:brush xml:id="br0">
      <inkml:brushProperty name="width" value="0.1" units="cm"/>
      <inkml:brushProperty name="height" value="0.1" units="cm"/>
    </inkml:brush>
  </inkml:definitions>
  <inkml:trace contextRef="#ctx0" brushRef="#br0">12859 13282 16383 0 0,'0'0'0'0'0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0"/>
    </inkml:context>
    <inkml:brush xml:id="br0">
      <inkml:brushProperty name="width" value="0.1" units="cm"/>
      <inkml:brushProperty name="height" value="0.1" units="cm"/>
    </inkml:brush>
  </inkml:definitions>
  <inkml:trace contextRef="#ctx0" brushRef="#br0">12753 12991 16383 0 0,'0'0'0'0'0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1"/>
    </inkml:context>
    <inkml:brush xml:id="br0">
      <inkml:brushProperty name="width" value="0.1" units="cm"/>
      <inkml:brushProperty name="height" value="0.1" units="cm"/>
    </inkml:brush>
  </inkml:definitions>
  <inkml:trace contextRef="#ctx0" brushRef="#br0">12806 13547 16383 0 0,'0'0'0'0'0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2"/>
    </inkml:context>
    <inkml:brush xml:id="br0">
      <inkml:brushProperty name="width" value="0.1" units="cm"/>
      <inkml:brushProperty name="height" value="0.1" units="cm"/>
    </inkml:brush>
  </inkml:definitions>
  <inkml:trace contextRef="#ctx0" brushRef="#br0">13097 13520 16383 0 0,'0'0'0'0'0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3"/>
    </inkml:context>
    <inkml:brush xml:id="br0">
      <inkml:brushProperty name="width" value="0.1" units="cm"/>
      <inkml:brushProperty name="height" value="0.1" units="cm"/>
    </inkml:brush>
  </inkml:definitions>
  <inkml:trace contextRef="#ctx0" brushRef="#br0">13150 13785 16383 0 0,'0'0'0'0'0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4"/>
    </inkml:context>
    <inkml:brush xml:id="br0">
      <inkml:brushProperty name="width" value="0.1" units="cm"/>
      <inkml:brushProperty name="height" value="0.1" units="cm"/>
    </inkml:brush>
  </inkml:definitions>
  <inkml:trace contextRef="#ctx0" brushRef="#br0">13203 13996 16383 0 0,'0'0'0'0'0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5"/>
    </inkml:context>
    <inkml:brush xml:id="br0">
      <inkml:brushProperty name="width" value="0.1" units="cm"/>
      <inkml:brushProperty name="height" value="0.1" units="cm"/>
    </inkml:brush>
  </inkml:definitions>
  <inkml:trace contextRef="#ctx0" brushRef="#br0">12991 13996 16383 0 0,'0'0'0'0'0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6"/>
    </inkml:context>
    <inkml:brush xml:id="br0">
      <inkml:brushProperty name="width" value="0.1" units="cm"/>
      <inkml:brushProperty name="height" value="0.1" units="cm"/>
    </inkml:brush>
  </inkml:definitions>
  <inkml:trace contextRef="#ctx0" brushRef="#br0">12806 13838 16383 0 0,'0'0'0'0'0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7"/>
    </inkml:context>
    <inkml:brush xml:id="br0">
      <inkml:brushProperty name="width" value="0.1" units="cm"/>
      <inkml:brushProperty name="height" value="0.1" units="cm"/>
    </inkml:brush>
  </inkml:definitions>
  <inkml:trace contextRef="#ctx0" brushRef="#br0">12832 14182 16383 0 0,'0'0'0'0'0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8"/>
    </inkml:context>
    <inkml:brush xml:id="br0">
      <inkml:brushProperty name="width" value="0.1" units="cm"/>
      <inkml:brushProperty name="height" value="0.1" units="cm"/>
    </inkml:brush>
  </inkml:definitions>
  <inkml:trace contextRef="#ctx0" brushRef="#br0">12753 14658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8:53:34.880"/>
    </inkml:context>
    <inkml:brush xml:id="br0">
      <inkml:brushProperty name="width" value="0.025" units="cm"/>
      <inkml:brushProperty name="height" value="0.025" units="cm"/>
      <inkml:brushProperty name="color" value="#FFFFFF"/>
    </inkml:brush>
  </inkml:definitions>
  <inkml:trace contextRef="#ctx0" brushRef="#br0">0 1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9"/>
    </inkml:context>
    <inkml:brush xml:id="br0">
      <inkml:brushProperty name="width" value="0.1" units="cm"/>
      <inkml:brushProperty name="height" value="0.1" units="cm"/>
    </inkml:brush>
  </inkml:definitions>
  <inkml:trace contextRef="#ctx0" brushRef="#br0">12859 14393 16383 0 0,'0'0'0'0'0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0"/>
    </inkml:context>
    <inkml:brush xml:id="br0">
      <inkml:brushProperty name="width" value="0.1" units="cm"/>
      <inkml:brushProperty name="height" value="0.1" units="cm"/>
    </inkml:brush>
  </inkml:definitions>
  <inkml:trace contextRef="#ctx0" brushRef="#br0">13176 14155 16383 0 0,'0'0'0'0'0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1"/>
    </inkml:context>
    <inkml:brush xml:id="br0">
      <inkml:brushProperty name="width" value="0.1" units="cm"/>
      <inkml:brushProperty name="height" value="0.1" units="cm"/>
    </inkml:brush>
  </inkml:definitions>
  <inkml:trace contextRef="#ctx0" brushRef="#br0">13176 15081 16383 0 0,'0'0'0'0'0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2"/>
    </inkml:context>
    <inkml:brush xml:id="br0">
      <inkml:brushProperty name="width" value="0.1" units="cm"/>
      <inkml:brushProperty name="height" value="0.1" units="cm"/>
    </inkml:brush>
  </inkml:definitions>
  <inkml:trace contextRef="#ctx0" brushRef="#br0">12726 15055 16383 0 0,'0'0'0'0'0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3"/>
    </inkml:context>
    <inkml:brush xml:id="br0">
      <inkml:brushProperty name="width" value="0.1" units="cm"/>
      <inkml:brushProperty name="height" value="0.1" units="cm"/>
    </inkml:brush>
  </inkml:definitions>
  <inkml:trace contextRef="#ctx0" brushRef="#br0">12912 14923 16383 0 0,'0'0'0'0'0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4"/>
    </inkml:context>
    <inkml:brush xml:id="br0">
      <inkml:brushProperty name="width" value="0.1" units="cm"/>
      <inkml:brushProperty name="height" value="0.1" units="cm"/>
    </inkml:brush>
  </inkml:definitions>
  <inkml:trace contextRef="#ctx0" brushRef="#br0">12832 15690 16383 0 0,'0'0'0'0'0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5"/>
    </inkml:context>
    <inkml:brush xml:id="br0">
      <inkml:brushProperty name="width" value="0.1" units="cm"/>
      <inkml:brushProperty name="height" value="0.1" units="cm"/>
    </inkml:brush>
  </inkml:definitions>
  <inkml:trace contextRef="#ctx0" brushRef="#br0">13018 14631 16383 0 0,'0'0'0'0'0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6"/>
    </inkml:context>
    <inkml:brush xml:id="br0">
      <inkml:brushProperty name="width" value="0.1" units="cm"/>
      <inkml:brushProperty name="height" value="0.1" units="cm"/>
    </inkml:brush>
  </inkml:definitions>
  <inkml:trace contextRef="#ctx0" brushRef="#br0">13176 15346 16383 0 0,'0'0'0'0'0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7"/>
    </inkml:context>
    <inkml:brush xml:id="br0">
      <inkml:brushProperty name="width" value="0.1" units="cm"/>
      <inkml:brushProperty name="height" value="0.1" units="cm"/>
    </inkml:brush>
  </inkml:definitions>
  <inkml:trace contextRef="#ctx0" brushRef="#br0">13203 16007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8:53:34.880"/>
    </inkml:context>
    <inkml:brush xml:id="br0">
      <inkml:brushProperty name="width" value="0.025" units="cm"/>
      <inkml:brushProperty name="height" value="0.025" units="cm"/>
      <inkml:brushProperty name="color" value="#FFFFFF"/>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8:53:34.880"/>
    </inkml:context>
    <inkml:brush xml:id="br0">
      <inkml:brushProperty name="width" value="0.025" units="cm"/>
      <inkml:brushProperty name="height" value="0.025" units="cm"/>
      <inkml:brushProperty name="color" value="#FFFFFF"/>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8:53:34.880"/>
    </inkml:context>
    <inkml:brush xml:id="br0">
      <inkml:brushProperty name="width" value="0.025" units="cm"/>
      <inkml:brushProperty name="height" value="0.025" units="cm"/>
      <inkml:brushProperty name="color" value="#FFFFFF"/>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66"/>
    </inkml:context>
    <inkml:brush xml:id="br0">
      <inkml:brushProperty name="width" value="0.1" units="cm"/>
      <inkml:brushProperty name="height" value="0.1" units="cm"/>
    </inkml:brush>
  </inkml:definitions>
  <inkml:trace contextRef="#ctx0" brushRef="#br0">12991 15346 16383 0 0,'0'0'0'0'0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67"/>
    </inkml:context>
    <inkml:brush xml:id="br0">
      <inkml:brushProperty name="width" value="0.1" units="cm"/>
      <inkml:brushProperty name="height" value="0.1" units="cm"/>
    </inkml:brush>
  </inkml:definitions>
  <inkml:trace contextRef="#ctx0" brushRef="#br0">13097 15875 16383 0 0,'0'0'0'0'0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68"/>
    </inkml:context>
    <inkml:brush xml:id="br0">
      <inkml:brushProperty name="width" value="0.1" units="cm"/>
      <inkml:brushProperty name="height" value="0.1" units="cm"/>
    </inkml:brush>
  </inkml:definitions>
  <inkml:trace contextRef="#ctx0" brushRef="#br0">12859 16060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D14F2-AE00-4BA4-8CDB-A0D537EF6E54}" type="datetimeFigureOut">
              <a:rPr lang="en-US"/>
              <a:t>2/23/22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8EA567-FB97-47E5-96E2-DD26EFE4045F}" type="slidenum">
              <a:rPr lang="en-US"/>
              <a:t>‹#›</a:t>
            </a:fld>
            <a:endParaRPr lang="en-US"/>
          </a:p>
        </p:txBody>
      </p:sp>
    </p:spTree>
    <p:extLst>
      <p:ext uri="{BB962C8B-B14F-4D97-AF65-F5344CB8AC3E}">
        <p14:creationId xmlns:p14="http://schemas.microsoft.com/office/powerpoint/2010/main" val="274558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CFA38B14-EF47-47E9-8F31-D01D6E31786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67694BF-5285-43E0-9ED9-3748A32E51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a:t>
            </a:fld>
            <a:endParaRPr lang="en-US"/>
          </a:p>
        </p:txBody>
      </p:sp>
      <p:sp>
        <p:nvSpPr>
          <p:cNvPr id="4" name="Header Placeholder 3">
            <a:extLst>
              <a:ext uri="{FF2B5EF4-FFF2-40B4-BE49-F238E27FC236}">
                <a16:creationId xmlns:a16="http://schemas.microsoft.com/office/drawing/2014/main" id="{7DB5E4B3-5A0B-4E95-81E4-20C07D8783B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2795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first main function is to store the fuel. To successfully store the cryogen, the container must prevent fuel loss, maintain a desired pressure, and contain the fluid.</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36</a:t>
            </a:fld>
            <a:endParaRPr lang="en-US"/>
          </a:p>
        </p:txBody>
      </p:sp>
    </p:spTree>
    <p:extLst>
      <p:ext uri="{BB962C8B-B14F-4D97-AF65-F5344CB8AC3E}">
        <p14:creationId xmlns:p14="http://schemas.microsoft.com/office/powerpoint/2010/main" val="2296838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second major function to break down is insulation.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37</a:t>
            </a:fld>
            <a:endParaRPr lang="en-US"/>
          </a:p>
        </p:txBody>
      </p:sp>
    </p:spTree>
    <p:extLst>
      <p:ext uri="{BB962C8B-B14F-4D97-AF65-F5344CB8AC3E}">
        <p14:creationId xmlns:p14="http://schemas.microsoft.com/office/powerpoint/2010/main" val="970701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In order to successfully insulate the propellant, the storage must increase heat loss from the system and decrease heat absorption into the system.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38</a:t>
            </a:fld>
            <a:endParaRPr lang="en-US"/>
          </a:p>
        </p:txBody>
      </p:sp>
    </p:spTree>
    <p:extLst>
      <p:ext uri="{BB962C8B-B14F-4D97-AF65-F5344CB8AC3E}">
        <p14:creationId xmlns:p14="http://schemas.microsoft.com/office/powerpoint/2010/main" val="2210866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third major function to break down is communicating to the user.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39</a:t>
            </a:fld>
            <a:endParaRPr lang="en-US"/>
          </a:p>
        </p:txBody>
      </p:sp>
    </p:spTree>
    <p:extLst>
      <p:ext uri="{BB962C8B-B14F-4D97-AF65-F5344CB8AC3E}">
        <p14:creationId xmlns:p14="http://schemas.microsoft.com/office/powerpoint/2010/main" val="1300040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To successfully communicate to the user, the container must send information and display the information on the container.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40</a:t>
            </a:fld>
            <a:endParaRPr lang="en-US"/>
          </a:p>
        </p:txBody>
      </p:sp>
    </p:spTree>
    <p:extLst>
      <p:ext uri="{BB962C8B-B14F-4D97-AF65-F5344CB8AC3E}">
        <p14:creationId xmlns:p14="http://schemas.microsoft.com/office/powerpoint/2010/main" val="4025123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last major function of the storage container is to physically connect.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41</a:t>
            </a:fld>
            <a:endParaRPr lang="en-US"/>
          </a:p>
        </p:txBody>
      </p:sp>
    </p:spTree>
    <p:extLst>
      <p:ext uri="{BB962C8B-B14F-4D97-AF65-F5344CB8AC3E}">
        <p14:creationId xmlns:p14="http://schemas.microsoft.com/office/powerpoint/2010/main" val="2342933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To successfully connect, the storage must be attachable to the spacecraft, meaning some type of hole or way to attach struts or other connectors. It must also connect the inner and outer shells of the double-shell tank, ideally with minimal conduction.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42</a:t>
            </a:fld>
            <a:endParaRPr lang="en-US"/>
          </a:p>
        </p:txBody>
      </p:sp>
    </p:spTree>
    <p:extLst>
      <p:ext uri="{BB962C8B-B14F-4D97-AF65-F5344CB8AC3E}">
        <p14:creationId xmlns:p14="http://schemas.microsoft.com/office/powerpoint/2010/main" val="676631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AA6861A-FA53-45B6-BB6F-C848D7E00CF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D5B2E21F-5F6C-400A-87D6-01879C9B256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43</a:t>
            </a:fld>
            <a:endParaRPr lang="en-US"/>
          </a:p>
        </p:txBody>
      </p:sp>
      <p:sp>
        <p:nvSpPr>
          <p:cNvPr id="4" name="Header Placeholder 3">
            <a:extLst>
              <a:ext uri="{FF2B5EF4-FFF2-40B4-BE49-F238E27FC236}">
                <a16:creationId xmlns:a16="http://schemas.microsoft.com/office/drawing/2014/main" id="{7F203C0F-4A32-44FE-8F7D-DB8C6C09DC2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09704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Deleted: </a:t>
            </a:r>
            <a:r>
              <a:rPr lang="en-US" sz="1200" kern="1200">
                <a:solidFill>
                  <a:schemeClr val="tx1"/>
                </a:solidFill>
                <a:latin typeface="Amasis MT Pro" panose="02040504050005020304" pitchFamily="18" charset="77"/>
              </a:rPr>
              <a:t>Inner shell receives less than 10 kJ of energy per day</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47</a:t>
            </a:fld>
            <a:endParaRPr lang="en-US"/>
          </a:p>
        </p:txBody>
      </p:sp>
    </p:spTree>
    <p:extLst>
      <p:ext uri="{BB962C8B-B14F-4D97-AF65-F5344CB8AC3E}">
        <p14:creationId xmlns:p14="http://schemas.microsoft.com/office/powerpoint/2010/main" val="2210109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Amasis MT Pro"/>
              </a:rPr>
              <a:t>If the shells become brittle, the user will                    be alerted with a 80 decibel alarm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Amasis MT Pro"/>
              </a:rPr>
              <a:t>If the container leaks, the user will be alerted      within 5 seconds with a 80 decibel alarm</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48</a:t>
            </a:fld>
            <a:endParaRPr lang="en-US"/>
          </a:p>
        </p:txBody>
      </p:sp>
    </p:spTree>
    <p:extLst>
      <p:ext uri="{BB962C8B-B14F-4D97-AF65-F5344CB8AC3E}">
        <p14:creationId xmlns:p14="http://schemas.microsoft.com/office/powerpoint/2010/main" val="198831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7000A7E-418A-49C1-B624-8AA02421708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EECEAAB-5F57-4576-8C5F-2148153AB231}"/>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a:t>
            </a:fld>
            <a:endParaRPr lang="en-US"/>
          </a:p>
        </p:txBody>
      </p:sp>
      <p:sp>
        <p:nvSpPr>
          <p:cNvPr id="4" name="Header Placeholder 3">
            <a:extLst>
              <a:ext uri="{FF2B5EF4-FFF2-40B4-BE49-F238E27FC236}">
                <a16:creationId xmlns:a16="http://schemas.microsoft.com/office/drawing/2014/main" id="{EF4616B4-BDCF-4FD1-B2C6-A2913185D3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65966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49</a:t>
            </a:fld>
            <a:endParaRPr lang="en-US"/>
          </a:p>
        </p:txBody>
      </p:sp>
    </p:spTree>
    <p:extLst>
      <p:ext uri="{BB962C8B-B14F-4D97-AF65-F5344CB8AC3E}">
        <p14:creationId xmlns:p14="http://schemas.microsoft.com/office/powerpoint/2010/main" val="1897678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403B46E-C99C-4FE9-8486-CBD78C71915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39CA85-6B8C-456F-B0C7-320E8224E18E}"/>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51</a:t>
            </a:fld>
            <a:endParaRPr lang="en-US"/>
          </a:p>
        </p:txBody>
      </p:sp>
      <p:sp>
        <p:nvSpPr>
          <p:cNvPr id="4" name="Header Placeholder 3">
            <a:extLst>
              <a:ext uri="{FF2B5EF4-FFF2-40B4-BE49-F238E27FC236}">
                <a16:creationId xmlns:a16="http://schemas.microsoft.com/office/drawing/2014/main" id="{E992BD25-BE5B-45FE-BFD4-24F10A13BB9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69369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9E21D6E-6674-4990-81AF-93FA5BBA474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658F15B2-A1CF-4E1D-8768-D70A3DB686C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52</a:t>
            </a:fld>
            <a:endParaRPr lang="en-US"/>
          </a:p>
        </p:txBody>
      </p:sp>
      <p:sp>
        <p:nvSpPr>
          <p:cNvPr id="4" name="Header Placeholder 3">
            <a:extLst>
              <a:ext uri="{FF2B5EF4-FFF2-40B4-BE49-F238E27FC236}">
                <a16:creationId xmlns:a16="http://schemas.microsoft.com/office/drawing/2014/main" id="{E3CC1527-1CA2-4468-9600-3286B7F6A76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76781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Brainstorming – coming up with random ideas</a:t>
            </a:r>
          </a:p>
          <a:p>
            <a:endParaRPr lang="en-US"/>
          </a:p>
          <a:p>
            <a:r>
              <a:rPr lang="en-US"/>
              <a:t>Morphological chart – using a chart to combine basic ideas into more complex ideas</a:t>
            </a:r>
          </a:p>
          <a:p>
            <a:endParaRPr lang="en-US"/>
          </a:p>
          <a:p>
            <a:r>
              <a:rPr lang="en-US"/>
              <a:t>Biomimicry – Looking at nature for inspiration on insulation and shape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53</a:t>
            </a:fld>
            <a:endParaRPr lang="en-US"/>
          </a:p>
        </p:txBody>
      </p:sp>
    </p:spTree>
    <p:extLst>
      <p:ext uri="{BB962C8B-B14F-4D97-AF65-F5344CB8AC3E}">
        <p14:creationId xmlns:p14="http://schemas.microsoft.com/office/powerpoint/2010/main" val="1292587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Brainstorming – coming up with random ideas</a:t>
            </a:r>
          </a:p>
          <a:p>
            <a:endParaRPr lang="en-US"/>
          </a:p>
          <a:p>
            <a:r>
              <a:rPr lang="en-US"/>
              <a:t>Morphological chart – using a chart to combine basic ideas into more complex ideas</a:t>
            </a:r>
          </a:p>
          <a:p>
            <a:endParaRPr lang="en-US"/>
          </a:p>
          <a:p>
            <a:r>
              <a:rPr lang="en-US"/>
              <a:t>Biomimicry – Looking at nature for inspiration on insulation and shape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54</a:t>
            </a:fld>
            <a:endParaRPr lang="en-US"/>
          </a:p>
        </p:txBody>
      </p:sp>
    </p:spTree>
    <p:extLst>
      <p:ext uri="{BB962C8B-B14F-4D97-AF65-F5344CB8AC3E}">
        <p14:creationId xmlns:p14="http://schemas.microsoft.com/office/powerpoint/2010/main" val="42554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Brainstorming – coming up with random ideas</a:t>
            </a:r>
          </a:p>
          <a:p>
            <a:endParaRPr lang="en-US"/>
          </a:p>
          <a:p>
            <a:r>
              <a:rPr lang="en-US"/>
              <a:t>Morphological chart – using a chart to combine basic ideas into more complex ideas</a:t>
            </a:r>
          </a:p>
          <a:p>
            <a:endParaRPr lang="en-US"/>
          </a:p>
          <a:p>
            <a:r>
              <a:rPr lang="en-US"/>
              <a:t>Biomimicry – Looking at nature for inspiration on insulation and shape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55</a:t>
            </a:fld>
            <a:endParaRPr lang="en-US"/>
          </a:p>
        </p:txBody>
      </p:sp>
    </p:spTree>
    <p:extLst>
      <p:ext uri="{BB962C8B-B14F-4D97-AF65-F5344CB8AC3E}">
        <p14:creationId xmlns:p14="http://schemas.microsoft.com/office/powerpoint/2010/main" val="1398902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Compares customer needs to characteristics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57</a:t>
            </a:fld>
            <a:endParaRPr lang="en-US"/>
          </a:p>
        </p:txBody>
      </p:sp>
    </p:spTree>
    <p:extLst>
      <p:ext uri="{BB962C8B-B14F-4D97-AF65-F5344CB8AC3E}">
        <p14:creationId xmlns:p14="http://schemas.microsoft.com/office/powerpoint/2010/main" val="3756524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Compares concepts to engineering characteristics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59</a:t>
            </a:fld>
            <a:endParaRPr lang="en-US"/>
          </a:p>
        </p:txBody>
      </p:sp>
    </p:spTree>
    <p:extLst>
      <p:ext uri="{BB962C8B-B14F-4D97-AF65-F5344CB8AC3E}">
        <p14:creationId xmlns:p14="http://schemas.microsoft.com/office/powerpoint/2010/main" val="2617323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MLI, Ceramic supports, reflective film</a:t>
            </a:r>
          </a:p>
          <a:p>
            <a:endParaRPr lang="en-US"/>
          </a:p>
          <a:p>
            <a:r>
              <a:rPr lang="en-US"/>
              <a:t>Compares engineering characteristics vs themselves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61</a:t>
            </a:fld>
            <a:endParaRPr lang="en-US"/>
          </a:p>
        </p:txBody>
      </p:sp>
    </p:spTree>
    <p:extLst>
      <p:ext uri="{BB962C8B-B14F-4D97-AF65-F5344CB8AC3E}">
        <p14:creationId xmlns:p14="http://schemas.microsoft.com/office/powerpoint/2010/main" val="4274469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MLI, Ceramic supports, reflective film</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62</a:t>
            </a:fld>
            <a:endParaRPr lang="en-US"/>
          </a:p>
        </p:txBody>
      </p:sp>
    </p:spTree>
    <p:extLst>
      <p:ext uri="{BB962C8B-B14F-4D97-AF65-F5344CB8AC3E}">
        <p14:creationId xmlns:p14="http://schemas.microsoft.com/office/powerpoint/2010/main" val="3848597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FA8E749-28B8-4853-99A0-080A0D5FF10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E95F2D07-AC33-4882-8CF1-AFD01CCFE7E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a:t>
            </a:fld>
            <a:endParaRPr lang="en-US"/>
          </a:p>
        </p:txBody>
      </p:sp>
      <p:sp>
        <p:nvSpPr>
          <p:cNvPr id="4" name="Header Placeholder 3">
            <a:extLst>
              <a:ext uri="{FF2B5EF4-FFF2-40B4-BE49-F238E27FC236}">
                <a16:creationId xmlns:a16="http://schemas.microsoft.com/office/drawing/2014/main" id="{E68023E4-17CA-4ACB-AB94-52D736900EA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72722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63</a:t>
            </a:fld>
            <a:endParaRPr lang="en-US"/>
          </a:p>
        </p:txBody>
      </p:sp>
    </p:spTree>
    <p:extLst>
      <p:ext uri="{BB962C8B-B14F-4D97-AF65-F5344CB8AC3E}">
        <p14:creationId xmlns:p14="http://schemas.microsoft.com/office/powerpoint/2010/main" val="1902226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model based mostly on conclusions made by other researchers through testing</a:t>
            </a:r>
          </a:p>
        </p:txBody>
      </p:sp>
      <p:sp>
        <p:nvSpPr>
          <p:cNvPr id="4" name="Slide Number Placeholder 3"/>
          <p:cNvSpPr>
            <a:spLocks noGrp="1"/>
          </p:cNvSpPr>
          <p:nvPr>
            <p:ph type="sldNum" sz="quarter" idx="5"/>
          </p:nvPr>
        </p:nvSpPr>
        <p:spPr/>
        <p:txBody>
          <a:bodyPr/>
          <a:lstStyle/>
          <a:p>
            <a:fld id="{688EA567-FB97-47E5-96E2-DD26EFE4045F}" type="slidenum">
              <a:rPr lang="en-US"/>
              <a:t>20</a:t>
            </a:fld>
            <a:endParaRPr lang="en-US"/>
          </a:p>
        </p:txBody>
      </p:sp>
    </p:spTree>
    <p:extLst>
      <p:ext uri="{BB962C8B-B14F-4D97-AF65-F5344CB8AC3E}">
        <p14:creationId xmlns:p14="http://schemas.microsoft.com/office/powerpoint/2010/main" val="3404065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8EA567-FB97-47E5-96E2-DD26EFE4045F}" type="slidenum">
              <a:rPr lang="en-US" smtClean="0"/>
              <a:t>27</a:t>
            </a:fld>
            <a:endParaRPr lang="en-US"/>
          </a:p>
        </p:txBody>
      </p:sp>
    </p:spTree>
    <p:extLst>
      <p:ext uri="{BB962C8B-B14F-4D97-AF65-F5344CB8AC3E}">
        <p14:creationId xmlns:p14="http://schemas.microsoft.com/office/powerpoint/2010/main" val="4242839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End on this slide for questions </a:t>
            </a:r>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a:t>
            </a:r>
          </a:p>
          <a:p>
            <a:endParaRPr lang="en-US"/>
          </a:p>
        </p:txBody>
      </p:sp>
      <p:sp>
        <p:nvSpPr>
          <p:cNvPr id="5" name="Footer Placeholder 4">
            <a:extLst>
              <a:ext uri="{FF2B5EF4-FFF2-40B4-BE49-F238E27FC236}">
                <a16:creationId xmlns:a16="http://schemas.microsoft.com/office/drawing/2014/main" id="{CFA38B14-EF47-47E9-8F31-D01D6E31786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67694BF-5285-43E0-9ED9-3748A32E51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29</a:t>
            </a:fld>
            <a:endParaRPr lang="en-US"/>
          </a:p>
        </p:txBody>
      </p:sp>
      <p:sp>
        <p:nvSpPr>
          <p:cNvPr id="4" name="Header Placeholder 3">
            <a:extLst>
              <a:ext uri="{FF2B5EF4-FFF2-40B4-BE49-F238E27FC236}">
                <a16:creationId xmlns:a16="http://schemas.microsoft.com/office/drawing/2014/main" id="{7DB5E4B3-5A0B-4E95-81E4-20C07D8783B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7979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Next, we obtained our customer needs by asking our sponsor questions and interpreting their answers. </a:t>
            </a:r>
          </a:p>
          <a:p>
            <a:endParaRPr lang="en-US"/>
          </a:p>
          <a:p>
            <a:r>
              <a:rPr lang="en-US"/>
              <a:t>When asked how long we should design for the container be in space, NASA left our project relatively open ended, so we decided to design for a hypothetical mission to determine the duration. </a:t>
            </a:r>
          </a:p>
          <a:p>
            <a:endParaRPr lang="en-US"/>
          </a:p>
          <a:p>
            <a:r>
              <a:rPr lang="en-US"/>
              <a:t>The type of fuel that will be used in practice is either liquid hydrogen or liquid oxygen. These are the most common fuel types used in an RL10 engine. The RL10 engine is one of the commonly used for spacecraft at NASA.</a:t>
            </a:r>
          </a:p>
          <a:p>
            <a:endParaRPr lang="en-US">
              <a:cs typeface="Calibri"/>
            </a:endParaRPr>
          </a:p>
          <a:p>
            <a:r>
              <a:rPr lang="en-US">
                <a:cs typeface="Calibri"/>
              </a:rPr>
              <a:t>We are designing for all possible conditions that the container could be under. In our case, this includes conditions on Earth, during the launch of the rocket, and in space. We must also account for the tank being filled and emptied. With the fluids being at such low temperatures, the material will expand and contract to some degree, so we need to ensure that the material we choose will not be subject to failure. </a:t>
            </a:r>
          </a:p>
          <a:p>
            <a:endParaRPr lang="en-US">
              <a:cs typeface="Calibri"/>
            </a:endParaRPr>
          </a:p>
          <a:p>
            <a:r>
              <a:rPr lang="en-US">
                <a:cs typeface="Calibri"/>
              </a:rPr>
              <a:t>Finally, we need our prototype to scale to hold the required amount of propellant. </a:t>
            </a:r>
          </a:p>
          <a:p>
            <a:endParaRPr lang="en-US">
              <a:cs typeface="Calibri"/>
            </a:endParaRPr>
          </a:p>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32</a:t>
            </a:fld>
            <a:endParaRPr lang="en-US"/>
          </a:p>
        </p:txBody>
      </p:sp>
    </p:spTree>
    <p:extLst>
      <p:ext uri="{BB962C8B-B14F-4D97-AF65-F5344CB8AC3E}">
        <p14:creationId xmlns:p14="http://schemas.microsoft.com/office/powerpoint/2010/main" val="805094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From our background research, assumptions, and customer needs, we broke down the project into major and minor functions.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34</a:t>
            </a:fld>
            <a:endParaRPr lang="en-US"/>
          </a:p>
        </p:txBody>
      </p:sp>
    </p:spTree>
    <p:extLst>
      <p:ext uri="{BB962C8B-B14F-4D97-AF65-F5344CB8AC3E}">
        <p14:creationId xmlns:p14="http://schemas.microsoft.com/office/powerpoint/2010/main" val="3005324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main functions of our in-space cryogenic propellant storage container are to store the cryogen, insulate it from heat transfer, communicate to the user, and to be able to physically connect.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35</a:t>
            </a:fld>
            <a:endParaRPr lang="en-US"/>
          </a:p>
        </p:txBody>
      </p:sp>
    </p:spTree>
    <p:extLst>
      <p:ext uri="{BB962C8B-B14F-4D97-AF65-F5344CB8AC3E}">
        <p14:creationId xmlns:p14="http://schemas.microsoft.com/office/powerpoint/2010/main" val="1616442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41547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2" r:id="rId3"/>
    <p:sldLayoutId id="2147483666" r:id="rId4"/>
    <p:sldLayoutId id="2147483681" r:id="rId5"/>
    <p:sldLayoutId id="2147483672" r:id="rId6"/>
    <p:sldLayoutId id="2147483662" r:id="rId7"/>
    <p:sldLayoutId id="2147483664" r:id="rId8"/>
    <p:sldLayoutId id="2147483665" r:id="rId9"/>
    <p:sldLayoutId id="2147483668" r:id="rId10"/>
    <p:sldLayoutId id="214748366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70" r:id="rId20"/>
    <p:sldLayoutId id="2147483671" r:id="rId21"/>
  </p:sldLayoutIdLst>
  <p:hf hdr="0" ftr="0" dt="0"/>
  <p:txStyles>
    <p:title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microsoft.com/office/2007/relationships/hdphoto" Target="../media/hdphoto3.wdp"/><Relationship Id="rId3" Type="http://schemas.openxmlformats.org/officeDocument/2006/relationships/diagramLayout" Target="../diagrams/layout7.xml"/><Relationship Id="rId7" Type="http://schemas.openxmlformats.org/officeDocument/2006/relationships/customXml" Target="../ink/ink6.xml"/><Relationship Id="rId12" Type="http://schemas.openxmlformats.org/officeDocument/2006/relationships/image" Target="../media/image17.svg"/><Relationship Id="rId17" Type="http://schemas.openxmlformats.org/officeDocument/2006/relationships/image" Target="../media/image21.png"/><Relationship Id="rId2" Type="http://schemas.openxmlformats.org/officeDocument/2006/relationships/diagramData" Target="../diagrams/data7.xml"/><Relationship Id="rId16" Type="http://schemas.openxmlformats.org/officeDocument/2006/relationships/image" Target="../media/image20.svg"/><Relationship Id="rId20" Type="http://schemas.openxmlformats.org/officeDocument/2006/relationships/image" Target="../media/image23.svg"/><Relationship Id="rId1" Type="http://schemas.openxmlformats.org/officeDocument/2006/relationships/slideLayout" Target="../slideLayouts/slideLayout4.xml"/><Relationship Id="rId6" Type="http://schemas.microsoft.com/office/2007/relationships/diagramDrawing" Target="../diagrams/drawing7.xml"/><Relationship Id="rId11" Type="http://schemas.openxmlformats.org/officeDocument/2006/relationships/image" Target="../media/image16.png"/><Relationship Id="rId5" Type="http://schemas.openxmlformats.org/officeDocument/2006/relationships/diagramColors" Target="../diagrams/colors7.xml"/><Relationship Id="rId15" Type="http://schemas.openxmlformats.org/officeDocument/2006/relationships/image" Target="../media/image19.png"/><Relationship Id="rId10" Type="http://schemas.openxmlformats.org/officeDocument/2006/relationships/image" Target="../media/image15.svg"/><Relationship Id="rId19" Type="http://schemas.openxmlformats.org/officeDocument/2006/relationships/image" Target="../media/image22.png"/><Relationship Id="rId4" Type="http://schemas.openxmlformats.org/officeDocument/2006/relationships/diagramQuickStyle" Target="../diagrams/quickStyle7.xml"/><Relationship Id="rId9" Type="http://schemas.openxmlformats.org/officeDocument/2006/relationships/image" Target="../media/image14.png"/><Relationship Id="rId1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diagramLayout" Target="../diagrams/layout8.xml"/><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11" Type="http://schemas.openxmlformats.org/officeDocument/2006/relationships/image" Target="../media/image28.png"/><Relationship Id="rId5" Type="http://schemas.openxmlformats.org/officeDocument/2006/relationships/diagramColors" Target="../diagrams/colors8.xml"/><Relationship Id="rId10" Type="http://schemas.openxmlformats.org/officeDocument/2006/relationships/image" Target="../media/image27.svg"/><Relationship Id="rId4" Type="http://schemas.openxmlformats.org/officeDocument/2006/relationships/diagramQuickStyle" Target="../diagrams/quickStyle8.xml"/><Relationship Id="rId9" Type="http://schemas.openxmlformats.org/officeDocument/2006/relationships/image" Target="../media/image26.png"/><Relationship Id="rId1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5.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18.xml"/><Relationship Id="rId7" Type="http://schemas.openxmlformats.org/officeDocument/2006/relationships/image" Target="../media/image32.png"/><Relationship Id="rId2" Type="http://schemas.openxmlformats.org/officeDocument/2006/relationships/diagramData" Target="../diagrams/data18.xml"/><Relationship Id="rId1" Type="http://schemas.openxmlformats.org/officeDocument/2006/relationships/slideLayout" Target="../slideLayouts/slideLayout4.xml"/><Relationship Id="rId6" Type="http://schemas.microsoft.com/office/2007/relationships/diagramDrawing" Target="../diagrams/drawing18.xml"/><Relationship Id="rId5" Type="http://schemas.openxmlformats.org/officeDocument/2006/relationships/diagramColors" Target="../diagrams/colors18.xml"/><Relationship Id="rId10" Type="http://schemas.microsoft.com/office/2007/relationships/hdphoto" Target="../media/hdphoto5.wdp"/><Relationship Id="rId4" Type="http://schemas.openxmlformats.org/officeDocument/2006/relationships/diagramQuickStyle" Target="../diagrams/quickStyle18.xml"/><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19.xml"/><Relationship Id="rId7" Type="http://schemas.openxmlformats.org/officeDocument/2006/relationships/image" Target="../media/image32.png"/><Relationship Id="rId2" Type="http://schemas.openxmlformats.org/officeDocument/2006/relationships/diagramData" Target="../diagrams/data19.xml"/><Relationship Id="rId1" Type="http://schemas.openxmlformats.org/officeDocument/2006/relationships/slideLayout" Target="../slideLayouts/slideLayout3.xml"/><Relationship Id="rId6" Type="http://schemas.microsoft.com/office/2007/relationships/diagramDrawing" Target="../diagrams/drawing19.xml"/><Relationship Id="rId5" Type="http://schemas.openxmlformats.org/officeDocument/2006/relationships/diagramColors" Target="../diagrams/colors19.xml"/><Relationship Id="rId10" Type="http://schemas.microsoft.com/office/2007/relationships/hdphoto" Target="../media/hdphoto5.wdp"/><Relationship Id="rId4" Type="http://schemas.openxmlformats.org/officeDocument/2006/relationships/diagramQuickStyle" Target="../diagrams/quickStyle19.xml"/><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diagramLayout" Target="../diagrams/layout20.xml"/><Relationship Id="rId7" Type="http://schemas.openxmlformats.org/officeDocument/2006/relationships/diagramData" Target="../diagrams/data21.xml"/><Relationship Id="rId2" Type="http://schemas.openxmlformats.org/officeDocument/2006/relationships/diagramData" Target="../diagrams/data20.xml"/><Relationship Id="rId1" Type="http://schemas.openxmlformats.org/officeDocument/2006/relationships/slideLayout" Target="../slideLayouts/slideLayout4.xml"/><Relationship Id="rId6" Type="http://schemas.microsoft.com/office/2007/relationships/diagramDrawing" Target="../diagrams/drawing20.xml"/><Relationship Id="rId11" Type="http://schemas.microsoft.com/office/2007/relationships/diagramDrawing" Target="../diagrams/drawing21.xml"/><Relationship Id="rId5" Type="http://schemas.openxmlformats.org/officeDocument/2006/relationships/diagramColors" Target="../diagrams/colors20.xml"/><Relationship Id="rId10" Type="http://schemas.openxmlformats.org/officeDocument/2006/relationships/diagramColors" Target="../diagrams/colors21.xml"/><Relationship Id="rId4" Type="http://schemas.openxmlformats.org/officeDocument/2006/relationships/diagramQuickStyle" Target="../diagrams/quickStyle20.xml"/><Relationship Id="rId9" Type="http://schemas.openxmlformats.org/officeDocument/2006/relationships/diagramQuickStyle" Target="../diagrams/quickStyle21.xml"/></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diagramLayout" Target="../diagrams/layout22.xml"/><Relationship Id="rId7" Type="http://schemas.openxmlformats.org/officeDocument/2006/relationships/image" Target="../media/image34.png"/><Relationship Id="rId2" Type="http://schemas.openxmlformats.org/officeDocument/2006/relationships/diagramData" Target="../diagrams/data22.xml"/><Relationship Id="rId1" Type="http://schemas.openxmlformats.org/officeDocument/2006/relationships/slideLayout" Target="../slideLayouts/slideLayout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35.png"/><Relationship Id="rId2" Type="http://schemas.openxmlformats.org/officeDocument/2006/relationships/diagramData" Target="../diagrams/data23.xml"/><Relationship Id="rId1" Type="http://schemas.openxmlformats.org/officeDocument/2006/relationships/slideLayout" Target="../slideLayouts/slideLayout4.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diagramLayout" Target="../diagrams/layout24.xml"/><Relationship Id="rId7" Type="http://schemas.openxmlformats.org/officeDocument/2006/relationships/image" Target="../media/image36.png"/><Relationship Id="rId2" Type="http://schemas.openxmlformats.org/officeDocument/2006/relationships/diagramData" Target="../diagrams/data24.xml"/><Relationship Id="rId1" Type="http://schemas.openxmlformats.org/officeDocument/2006/relationships/slideLayout" Target="../slideLayouts/slideLayout4.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microsoft.com/office/2007/relationships/hdphoto" Target="../media/hdphoto7.wdp"/></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27.xml"/><Relationship Id="rId3" Type="http://schemas.openxmlformats.org/officeDocument/2006/relationships/diagramLayout" Target="../diagrams/layout26.xml"/><Relationship Id="rId7" Type="http://schemas.openxmlformats.org/officeDocument/2006/relationships/diagramData" Target="../diagrams/data27.xml"/><Relationship Id="rId2" Type="http://schemas.openxmlformats.org/officeDocument/2006/relationships/diagramData" Target="../diagrams/data26.xml"/><Relationship Id="rId1" Type="http://schemas.openxmlformats.org/officeDocument/2006/relationships/slideLayout" Target="../slideLayouts/slideLayout4.xml"/><Relationship Id="rId6" Type="http://schemas.microsoft.com/office/2007/relationships/diagramDrawing" Target="../diagrams/drawing26.xml"/><Relationship Id="rId11" Type="http://schemas.microsoft.com/office/2007/relationships/diagramDrawing" Target="../diagrams/drawing27.xml"/><Relationship Id="rId5" Type="http://schemas.openxmlformats.org/officeDocument/2006/relationships/diagramColors" Target="../diagrams/colors26.xml"/><Relationship Id="rId10" Type="http://schemas.openxmlformats.org/officeDocument/2006/relationships/diagramColors" Target="../diagrams/colors27.xml"/><Relationship Id="rId4" Type="http://schemas.openxmlformats.org/officeDocument/2006/relationships/diagramQuickStyle" Target="../diagrams/quickStyle26.xml"/><Relationship Id="rId9" Type="http://schemas.openxmlformats.org/officeDocument/2006/relationships/diagramQuickStyle" Target="../diagrams/quickStyle27.xml"/></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15.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31.xml"/><Relationship Id="rId13" Type="http://schemas.openxmlformats.org/officeDocument/2006/relationships/image" Target="../media/image46.svg"/><Relationship Id="rId3" Type="http://schemas.openxmlformats.org/officeDocument/2006/relationships/diagramLayout" Target="../diagrams/layout30.xml"/><Relationship Id="rId7" Type="http://schemas.openxmlformats.org/officeDocument/2006/relationships/diagramData" Target="../diagrams/data31.xml"/><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diagramData" Target="../diagrams/data30.xml"/><Relationship Id="rId16" Type="http://schemas.openxmlformats.org/officeDocument/2006/relationships/image" Target="../media/image49.png"/><Relationship Id="rId1" Type="http://schemas.openxmlformats.org/officeDocument/2006/relationships/slideLayout" Target="../slideLayouts/slideLayout15.xml"/><Relationship Id="rId6" Type="http://schemas.microsoft.com/office/2007/relationships/diagramDrawing" Target="../diagrams/drawing30.xml"/><Relationship Id="rId11" Type="http://schemas.microsoft.com/office/2007/relationships/diagramDrawing" Target="../diagrams/drawing31.xml"/><Relationship Id="rId5" Type="http://schemas.openxmlformats.org/officeDocument/2006/relationships/diagramColors" Target="../diagrams/colors30.xml"/><Relationship Id="rId15" Type="http://schemas.openxmlformats.org/officeDocument/2006/relationships/image" Target="../media/image48.svg"/><Relationship Id="rId10" Type="http://schemas.openxmlformats.org/officeDocument/2006/relationships/diagramColors" Target="../diagrams/colors31.xml"/><Relationship Id="rId4" Type="http://schemas.openxmlformats.org/officeDocument/2006/relationships/diagramQuickStyle" Target="../diagrams/quickStyle30.xml"/><Relationship Id="rId9" Type="http://schemas.openxmlformats.org/officeDocument/2006/relationships/diagramQuickStyle" Target="../diagrams/quickStyle31.xml"/><Relationship Id="rId14" Type="http://schemas.openxmlformats.org/officeDocument/2006/relationships/image" Target="../media/image47.pn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diagramColors" Target="../diagrams/colors32.xml"/><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diagramQuickStyle" Target="../diagrams/quickStyle32.xml"/><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11" Type="http://schemas.openxmlformats.org/officeDocument/2006/relationships/diagramLayout" Target="../diagrams/layout32.xml"/><Relationship Id="rId5" Type="http://schemas.openxmlformats.org/officeDocument/2006/relationships/image" Target="../media/image54.svg"/><Relationship Id="rId10" Type="http://schemas.openxmlformats.org/officeDocument/2006/relationships/diagramData" Target="../diagrams/data32.xml"/><Relationship Id="rId4" Type="http://schemas.openxmlformats.org/officeDocument/2006/relationships/image" Target="../media/image53.png"/><Relationship Id="rId9" Type="http://schemas.openxmlformats.org/officeDocument/2006/relationships/image" Target="../media/image58.svg"/><Relationship Id="rId14" Type="http://schemas.microsoft.com/office/2007/relationships/diagramDrawing" Target="../diagrams/drawing32.xml"/></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6.svg"/><Relationship Id="rId3" Type="http://schemas.openxmlformats.org/officeDocument/2006/relationships/diagramData" Target="../diagrams/data33.xml"/><Relationship Id="rId7" Type="http://schemas.microsoft.com/office/2007/relationships/diagramDrawing" Target="../diagrams/drawing33.xml"/><Relationship Id="rId12"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33.xml"/><Relationship Id="rId11" Type="http://schemas.openxmlformats.org/officeDocument/2006/relationships/image" Target="../media/image62.svg"/><Relationship Id="rId5" Type="http://schemas.openxmlformats.org/officeDocument/2006/relationships/diagramQuickStyle" Target="../diagrams/quickStyle33.xml"/><Relationship Id="rId1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diagramLayout" Target="../diagrams/layout33.xml"/><Relationship Id="rId9" Type="http://schemas.openxmlformats.org/officeDocument/2006/relationships/image" Target="../media/image60.svg"/><Relationship Id="rId14" Type="http://schemas.openxmlformats.org/officeDocument/2006/relationships/image" Target="../media/image57.png"/></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diagramData" Target="../diagrams/data34.xml"/><Relationship Id="rId7" Type="http://schemas.microsoft.com/office/2007/relationships/diagramDrawing" Target="../diagrams/drawing34.xml"/><Relationship Id="rId12"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34.xml"/><Relationship Id="rId11" Type="http://schemas.openxmlformats.org/officeDocument/2006/relationships/image" Target="../media/image54.svg"/><Relationship Id="rId5" Type="http://schemas.openxmlformats.org/officeDocument/2006/relationships/diagramQuickStyle" Target="../diagrams/quickStyle34.xml"/><Relationship Id="rId15" Type="http://schemas.openxmlformats.org/officeDocument/2006/relationships/image" Target="../media/image58.svg"/><Relationship Id="rId10" Type="http://schemas.openxmlformats.org/officeDocument/2006/relationships/image" Target="../media/image53.png"/><Relationship Id="rId4" Type="http://schemas.openxmlformats.org/officeDocument/2006/relationships/diagramLayout" Target="../diagrams/layout34.xml"/><Relationship Id="rId9" Type="http://schemas.openxmlformats.org/officeDocument/2006/relationships/image" Target="../media/image60.svg"/><Relationship Id="rId14" Type="http://schemas.openxmlformats.org/officeDocument/2006/relationships/image" Target="../media/image57.png"/></Relationships>
</file>

<file path=ppt/slides/_rels/slide49.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diagramQuickStyle" Target="../diagrams/quickStyle35.xml"/><Relationship Id="rId3" Type="http://schemas.openxmlformats.org/officeDocument/2006/relationships/image" Target="../media/image59.png"/><Relationship Id="rId7" Type="http://schemas.openxmlformats.org/officeDocument/2006/relationships/image" Target="../media/image55.png"/><Relationship Id="rId12" Type="http://schemas.openxmlformats.org/officeDocument/2006/relationships/diagramLayout" Target="../diagrams/layout35.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4.svg"/><Relationship Id="rId11" Type="http://schemas.openxmlformats.org/officeDocument/2006/relationships/diagramData" Target="../diagrams/data35.xml"/><Relationship Id="rId5" Type="http://schemas.openxmlformats.org/officeDocument/2006/relationships/image" Target="../media/image53.png"/><Relationship Id="rId15" Type="http://schemas.microsoft.com/office/2007/relationships/diagramDrawing" Target="../diagrams/drawing35.xml"/><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diagramColors" Target="../diagrams/colors35.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microsoft.com/office/2007/relationships/hdphoto" Target="../media/hdphoto3.wdp"/><Relationship Id="rId3" Type="http://schemas.openxmlformats.org/officeDocument/2006/relationships/diagramLayout" Target="../diagrams/layout2.xml"/><Relationship Id="rId7" Type="http://schemas.openxmlformats.org/officeDocument/2006/relationships/customXml" Target="../ink/ink1.xml"/><Relationship Id="rId12" Type="http://schemas.openxmlformats.org/officeDocument/2006/relationships/image" Target="../media/image17.svg"/><Relationship Id="rId17" Type="http://schemas.openxmlformats.org/officeDocument/2006/relationships/image" Target="../media/image21.png"/><Relationship Id="rId2" Type="http://schemas.openxmlformats.org/officeDocument/2006/relationships/diagramData" Target="../diagrams/data2.xml"/><Relationship Id="rId16" Type="http://schemas.openxmlformats.org/officeDocument/2006/relationships/image" Target="../media/image20.svg"/><Relationship Id="rId20" Type="http://schemas.openxmlformats.org/officeDocument/2006/relationships/image" Target="../media/image23.svg"/><Relationship Id="rId1" Type="http://schemas.openxmlformats.org/officeDocument/2006/relationships/slideLayout" Target="../slideLayouts/slideLayout4.xml"/><Relationship Id="rId6" Type="http://schemas.microsoft.com/office/2007/relationships/diagramDrawing" Target="../diagrams/drawing2.xml"/><Relationship Id="rId11" Type="http://schemas.openxmlformats.org/officeDocument/2006/relationships/image" Target="../media/image16.png"/><Relationship Id="rId5" Type="http://schemas.openxmlformats.org/officeDocument/2006/relationships/diagramColors" Target="../diagrams/colors2.xml"/><Relationship Id="rId15" Type="http://schemas.openxmlformats.org/officeDocument/2006/relationships/image" Target="../media/image19.png"/><Relationship Id="rId10" Type="http://schemas.openxmlformats.org/officeDocument/2006/relationships/image" Target="../media/image15.svg"/><Relationship Id="rId19" Type="http://schemas.openxmlformats.org/officeDocument/2006/relationships/image" Target="../media/image22.png"/><Relationship Id="rId4" Type="http://schemas.openxmlformats.org/officeDocument/2006/relationships/diagramQuickStyle" Target="../diagrams/quickStyle2.xml"/><Relationship Id="rId9" Type="http://schemas.openxmlformats.org/officeDocument/2006/relationships/image" Target="../media/image14.png"/><Relationship Id="rId1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4.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37.xml"/><Relationship Id="rId3" Type="http://schemas.openxmlformats.org/officeDocument/2006/relationships/image" Target="../media/image67.png"/><Relationship Id="rId7" Type="http://schemas.openxmlformats.org/officeDocument/2006/relationships/diagramQuickStyle" Target="../diagrams/quickStyle37.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Layout" Target="../diagrams/layout37.xml"/><Relationship Id="rId5" Type="http://schemas.openxmlformats.org/officeDocument/2006/relationships/diagramData" Target="../diagrams/data37.xml"/><Relationship Id="rId4" Type="http://schemas.openxmlformats.org/officeDocument/2006/relationships/image" Target="../media/image68.svg"/><Relationship Id="rId9" Type="http://schemas.microsoft.com/office/2007/relationships/diagramDrawing" Target="../diagrams/drawing3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5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 Id="rId9" Type="http://schemas.openxmlformats.org/officeDocument/2006/relationships/image" Target="../media/image70.svg"/></Relationships>
</file>

<file path=ppt/slides/_rels/slide56.xml.rels><?xml version="1.0" encoding="UTF-8" standalone="yes"?>
<Relationships xmlns="http://schemas.openxmlformats.org/package/2006/relationships"><Relationship Id="rId13" Type="http://schemas.openxmlformats.org/officeDocument/2006/relationships/customXml" Target="../ink/ink16.xml"/><Relationship Id="rId18" Type="http://schemas.openxmlformats.org/officeDocument/2006/relationships/customXml" Target="../ink/ink21.xml"/><Relationship Id="rId26" Type="http://schemas.openxmlformats.org/officeDocument/2006/relationships/customXml" Target="../ink/ink29.xml"/><Relationship Id="rId39" Type="http://schemas.openxmlformats.org/officeDocument/2006/relationships/diagramColors" Target="../diagrams/colors40.xml"/><Relationship Id="rId21" Type="http://schemas.openxmlformats.org/officeDocument/2006/relationships/customXml" Target="../ink/ink24.xml"/><Relationship Id="rId34" Type="http://schemas.openxmlformats.org/officeDocument/2006/relationships/customXml" Target="../ink/ink37.xml"/><Relationship Id="rId7" Type="http://schemas.openxmlformats.org/officeDocument/2006/relationships/customXml" Target="../ink/ink10.xml"/><Relationship Id="rId12" Type="http://schemas.openxmlformats.org/officeDocument/2006/relationships/customXml" Target="../ink/ink15.xml"/><Relationship Id="rId17" Type="http://schemas.openxmlformats.org/officeDocument/2006/relationships/customXml" Target="../ink/ink20.xml"/><Relationship Id="rId25" Type="http://schemas.openxmlformats.org/officeDocument/2006/relationships/customXml" Target="../ink/ink28.xml"/><Relationship Id="rId33" Type="http://schemas.openxmlformats.org/officeDocument/2006/relationships/customXml" Target="../ink/ink36.xml"/><Relationship Id="rId38" Type="http://schemas.openxmlformats.org/officeDocument/2006/relationships/diagramQuickStyle" Target="../diagrams/quickStyle40.xml"/><Relationship Id="rId2" Type="http://schemas.openxmlformats.org/officeDocument/2006/relationships/image" Target="../media/image71.png"/><Relationship Id="rId16" Type="http://schemas.openxmlformats.org/officeDocument/2006/relationships/customXml" Target="../ink/ink19.xml"/><Relationship Id="rId20" Type="http://schemas.openxmlformats.org/officeDocument/2006/relationships/customXml" Target="../ink/ink23.xml"/><Relationship Id="rId29" Type="http://schemas.openxmlformats.org/officeDocument/2006/relationships/customXml" Target="../ink/ink32.xml"/><Relationship Id="rId1" Type="http://schemas.openxmlformats.org/officeDocument/2006/relationships/slideLayout" Target="../slideLayouts/slideLayout15.xml"/><Relationship Id="rId6" Type="http://schemas.openxmlformats.org/officeDocument/2006/relationships/customXml" Target="../ink/ink9.xml"/><Relationship Id="rId11" Type="http://schemas.openxmlformats.org/officeDocument/2006/relationships/customXml" Target="../ink/ink14.xml"/><Relationship Id="rId24" Type="http://schemas.openxmlformats.org/officeDocument/2006/relationships/customXml" Target="../ink/ink27.xml"/><Relationship Id="rId32" Type="http://schemas.openxmlformats.org/officeDocument/2006/relationships/customXml" Target="../ink/ink35.xml"/><Relationship Id="rId37" Type="http://schemas.openxmlformats.org/officeDocument/2006/relationships/diagramLayout" Target="../diagrams/layout40.xml"/><Relationship Id="rId40" Type="http://schemas.microsoft.com/office/2007/relationships/diagramDrawing" Target="../diagrams/drawing40.xml"/><Relationship Id="rId5" Type="http://schemas.openxmlformats.org/officeDocument/2006/relationships/customXml" Target="../ink/ink8.xml"/><Relationship Id="rId15" Type="http://schemas.openxmlformats.org/officeDocument/2006/relationships/customXml" Target="../ink/ink18.xml"/><Relationship Id="rId23" Type="http://schemas.openxmlformats.org/officeDocument/2006/relationships/customXml" Target="../ink/ink26.xml"/><Relationship Id="rId28" Type="http://schemas.openxmlformats.org/officeDocument/2006/relationships/customXml" Target="../ink/ink31.xml"/><Relationship Id="rId36" Type="http://schemas.openxmlformats.org/officeDocument/2006/relationships/diagramData" Target="../diagrams/data40.xml"/><Relationship Id="rId10" Type="http://schemas.openxmlformats.org/officeDocument/2006/relationships/customXml" Target="../ink/ink13.xml"/><Relationship Id="rId19" Type="http://schemas.openxmlformats.org/officeDocument/2006/relationships/customXml" Target="../ink/ink22.xml"/><Relationship Id="rId31" Type="http://schemas.openxmlformats.org/officeDocument/2006/relationships/customXml" Target="../ink/ink34.xml"/><Relationship Id="rId4" Type="http://schemas.openxmlformats.org/officeDocument/2006/relationships/image" Target="../media/image72.png"/><Relationship Id="rId9" Type="http://schemas.openxmlformats.org/officeDocument/2006/relationships/customXml" Target="../ink/ink12.xml"/><Relationship Id="rId14" Type="http://schemas.openxmlformats.org/officeDocument/2006/relationships/customXml" Target="../ink/ink17.xml"/><Relationship Id="rId22" Type="http://schemas.openxmlformats.org/officeDocument/2006/relationships/customXml" Target="../ink/ink25.xml"/><Relationship Id="rId27" Type="http://schemas.openxmlformats.org/officeDocument/2006/relationships/customXml" Target="../ink/ink30.xml"/><Relationship Id="rId30" Type="http://schemas.openxmlformats.org/officeDocument/2006/relationships/customXml" Target="../ink/ink33.xml"/><Relationship Id="rId35" Type="http://schemas.openxmlformats.org/officeDocument/2006/relationships/customXml" Target="../ink/ink38.xml"/><Relationship Id="rId8" Type="http://schemas.openxmlformats.org/officeDocument/2006/relationships/customXml" Target="../ink/ink11.xml"/><Relationship Id="rId3" Type="http://schemas.openxmlformats.org/officeDocument/2006/relationships/customXml" Target="../ink/ink7.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4.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microsoft.com/office/2007/relationships/hdphoto" Target="../media/hdphoto3.wdp"/><Relationship Id="rId3" Type="http://schemas.openxmlformats.org/officeDocument/2006/relationships/diagramLayout" Target="../diagrams/layout3.xml"/><Relationship Id="rId7" Type="http://schemas.openxmlformats.org/officeDocument/2006/relationships/customXml" Target="../ink/ink2.xml"/><Relationship Id="rId12" Type="http://schemas.openxmlformats.org/officeDocument/2006/relationships/image" Target="../media/image17.svg"/><Relationship Id="rId17" Type="http://schemas.openxmlformats.org/officeDocument/2006/relationships/image" Target="../media/image21.png"/><Relationship Id="rId2" Type="http://schemas.openxmlformats.org/officeDocument/2006/relationships/diagramData" Target="../diagrams/data3.xml"/><Relationship Id="rId16" Type="http://schemas.openxmlformats.org/officeDocument/2006/relationships/image" Target="../media/image20.svg"/><Relationship Id="rId20" Type="http://schemas.openxmlformats.org/officeDocument/2006/relationships/image" Target="../media/image23.svg"/><Relationship Id="rId1" Type="http://schemas.openxmlformats.org/officeDocument/2006/relationships/slideLayout" Target="../slideLayouts/slideLayout4.xml"/><Relationship Id="rId6" Type="http://schemas.microsoft.com/office/2007/relationships/diagramDrawing" Target="../diagrams/drawing3.xml"/><Relationship Id="rId11" Type="http://schemas.openxmlformats.org/officeDocument/2006/relationships/image" Target="../media/image16.png"/><Relationship Id="rId5" Type="http://schemas.openxmlformats.org/officeDocument/2006/relationships/diagramColors" Target="../diagrams/colors3.xml"/><Relationship Id="rId15" Type="http://schemas.openxmlformats.org/officeDocument/2006/relationships/image" Target="../media/image19.png"/><Relationship Id="rId10" Type="http://schemas.openxmlformats.org/officeDocument/2006/relationships/image" Target="../media/image15.svg"/><Relationship Id="rId19" Type="http://schemas.openxmlformats.org/officeDocument/2006/relationships/image" Target="../media/image22.png"/><Relationship Id="rId4" Type="http://schemas.openxmlformats.org/officeDocument/2006/relationships/diagramQuickStyle" Target="../diagrams/quickStyle3.xml"/><Relationship Id="rId9" Type="http://schemas.openxmlformats.org/officeDocument/2006/relationships/image" Target="../media/image14.png"/><Relationship Id="rId1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4.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72.emf"/></Relationships>
</file>

<file path=ppt/slides/_rels/slide6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microsoft.com/office/2007/relationships/hdphoto" Target="../media/hdphoto3.wdp"/><Relationship Id="rId3" Type="http://schemas.openxmlformats.org/officeDocument/2006/relationships/diagramLayout" Target="../diagrams/layout4.xml"/><Relationship Id="rId7" Type="http://schemas.openxmlformats.org/officeDocument/2006/relationships/customXml" Target="../ink/ink3.xml"/><Relationship Id="rId12" Type="http://schemas.openxmlformats.org/officeDocument/2006/relationships/image" Target="../media/image17.svg"/><Relationship Id="rId17" Type="http://schemas.openxmlformats.org/officeDocument/2006/relationships/image" Target="../media/image21.png"/><Relationship Id="rId2" Type="http://schemas.openxmlformats.org/officeDocument/2006/relationships/diagramData" Target="../diagrams/data4.xml"/><Relationship Id="rId16" Type="http://schemas.openxmlformats.org/officeDocument/2006/relationships/image" Target="../media/image20.svg"/><Relationship Id="rId20" Type="http://schemas.openxmlformats.org/officeDocument/2006/relationships/image" Target="../media/image23.svg"/><Relationship Id="rId1" Type="http://schemas.openxmlformats.org/officeDocument/2006/relationships/slideLayout" Target="../slideLayouts/slideLayout4.xml"/><Relationship Id="rId6" Type="http://schemas.microsoft.com/office/2007/relationships/diagramDrawing" Target="../diagrams/drawing4.xml"/><Relationship Id="rId11" Type="http://schemas.openxmlformats.org/officeDocument/2006/relationships/image" Target="../media/image16.png"/><Relationship Id="rId5" Type="http://schemas.openxmlformats.org/officeDocument/2006/relationships/diagramColors" Target="../diagrams/colors4.xml"/><Relationship Id="rId15" Type="http://schemas.openxmlformats.org/officeDocument/2006/relationships/image" Target="../media/image19.png"/><Relationship Id="rId10" Type="http://schemas.openxmlformats.org/officeDocument/2006/relationships/image" Target="../media/image15.svg"/><Relationship Id="rId19" Type="http://schemas.openxmlformats.org/officeDocument/2006/relationships/image" Target="../media/image22.png"/><Relationship Id="rId4" Type="http://schemas.openxmlformats.org/officeDocument/2006/relationships/diagramQuickStyle" Target="../diagrams/quickStyle4.xml"/><Relationship Id="rId9" Type="http://schemas.openxmlformats.org/officeDocument/2006/relationships/image" Target="../media/image14.png"/><Relationship Id="rId1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4.xml"/><Relationship Id="rId5" Type="http://schemas.openxmlformats.org/officeDocument/2006/relationships/image" Target="../media/image82.emf"/><Relationship Id="rId4" Type="http://schemas.openxmlformats.org/officeDocument/2006/relationships/image" Target="../media/image81.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4.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4.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4.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microsoft.com/office/2007/relationships/hdphoto" Target="../media/hdphoto3.wdp"/><Relationship Id="rId3" Type="http://schemas.openxmlformats.org/officeDocument/2006/relationships/diagramLayout" Target="../diagrams/layout5.xml"/><Relationship Id="rId7" Type="http://schemas.openxmlformats.org/officeDocument/2006/relationships/customXml" Target="../ink/ink4.xml"/><Relationship Id="rId12" Type="http://schemas.openxmlformats.org/officeDocument/2006/relationships/image" Target="../media/image17.svg"/><Relationship Id="rId17" Type="http://schemas.openxmlformats.org/officeDocument/2006/relationships/image" Target="../media/image21.png"/><Relationship Id="rId2" Type="http://schemas.openxmlformats.org/officeDocument/2006/relationships/diagramData" Target="../diagrams/data5.xml"/><Relationship Id="rId16" Type="http://schemas.openxmlformats.org/officeDocument/2006/relationships/image" Target="../media/image20.svg"/><Relationship Id="rId20" Type="http://schemas.openxmlformats.org/officeDocument/2006/relationships/image" Target="../media/image23.svg"/><Relationship Id="rId1" Type="http://schemas.openxmlformats.org/officeDocument/2006/relationships/slideLayout" Target="../slideLayouts/slideLayout4.xml"/><Relationship Id="rId6" Type="http://schemas.microsoft.com/office/2007/relationships/diagramDrawing" Target="../diagrams/drawing5.xml"/><Relationship Id="rId11" Type="http://schemas.openxmlformats.org/officeDocument/2006/relationships/image" Target="../media/image16.png"/><Relationship Id="rId5" Type="http://schemas.openxmlformats.org/officeDocument/2006/relationships/diagramColors" Target="../diagrams/colors5.xml"/><Relationship Id="rId15" Type="http://schemas.openxmlformats.org/officeDocument/2006/relationships/image" Target="../media/image19.png"/><Relationship Id="rId10" Type="http://schemas.openxmlformats.org/officeDocument/2006/relationships/image" Target="../media/image15.svg"/><Relationship Id="rId19" Type="http://schemas.openxmlformats.org/officeDocument/2006/relationships/image" Target="../media/image22.png"/><Relationship Id="rId4" Type="http://schemas.openxmlformats.org/officeDocument/2006/relationships/diagramQuickStyle" Target="../diagrams/quickStyle5.xml"/><Relationship Id="rId9" Type="http://schemas.openxmlformats.org/officeDocument/2006/relationships/image" Target="../media/image14.png"/><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microsoft.com/office/2007/relationships/hdphoto" Target="../media/hdphoto3.wdp"/><Relationship Id="rId3" Type="http://schemas.openxmlformats.org/officeDocument/2006/relationships/diagramLayout" Target="../diagrams/layout6.xml"/><Relationship Id="rId7" Type="http://schemas.openxmlformats.org/officeDocument/2006/relationships/customXml" Target="../ink/ink5.xml"/><Relationship Id="rId12" Type="http://schemas.openxmlformats.org/officeDocument/2006/relationships/image" Target="../media/image17.svg"/><Relationship Id="rId17" Type="http://schemas.openxmlformats.org/officeDocument/2006/relationships/image" Target="../media/image21.png"/><Relationship Id="rId2" Type="http://schemas.openxmlformats.org/officeDocument/2006/relationships/diagramData" Target="../diagrams/data6.xml"/><Relationship Id="rId16" Type="http://schemas.openxmlformats.org/officeDocument/2006/relationships/image" Target="../media/image20.svg"/><Relationship Id="rId20" Type="http://schemas.openxmlformats.org/officeDocument/2006/relationships/image" Target="../media/image23.svg"/><Relationship Id="rId1" Type="http://schemas.openxmlformats.org/officeDocument/2006/relationships/slideLayout" Target="../slideLayouts/slideLayout4.xml"/><Relationship Id="rId6" Type="http://schemas.microsoft.com/office/2007/relationships/diagramDrawing" Target="../diagrams/drawing6.xml"/><Relationship Id="rId11" Type="http://schemas.openxmlformats.org/officeDocument/2006/relationships/image" Target="../media/image16.png"/><Relationship Id="rId5" Type="http://schemas.openxmlformats.org/officeDocument/2006/relationships/diagramColors" Target="../diagrams/colors6.xml"/><Relationship Id="rId15" Type="http://schemas.openxmlformats.org/officeDocument/2006/relationships/image" Target="../media/image19.png"/><Relationship Id="rId10" Type="http://schemas.openxmlformats.org/officeDocument/2006/relationships/image" Target="../media/image15.svg"/><Relationship Id="rId19" Type="http://schemas.openxmlformats.org/officeDocument/2006/relationships/image" Target="../media/image22.png"/><Relationship Id="rId4" Type="http://schemas.openxmlformats.org/officeDocument/2006/relationships/diagramQuickStyle" Target="../diagrams/quickStyle6.xml"/><Relationship Id="rId9" Type="http://schemas.openxmlformats.org/officeDocument/2006/relationships/image" Target="../media/image14.pn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4"/>
          </p:nvPr>
        </p:nvSpPr>
        <p:spPr/>
        <p:txBody>
          <a:bodyPr/>
          <a:lstStyle/>
          <a:p>
            <a:fld id="{6F1FABC0-072B-4F22-8F9B-95A9D10B0206}" type="slidenum">
              <a:rPr lang="en-US" smtClean="0"/>
              <a:pPr/>
              <a:t>1</a:t>
            </a:fld>
            <a:endParaRPr lang="en-US"/>
          </a:p>
        </p:txBody>
      </p:sp>
      <p:pic>
        <p:nvPicPr>
          <p:cNvPr id="8" name="Picture 7">
            <a:extLst>
              <a:ext uri="{FF2B5EF4-FFF2-40B4-BE49-F238E27FC236}">
                <a16:creationId xmlns:a16="http://schemas.microsoft.com/office/drawing/2014/main" id="{A0E4AD56-34E1-8745-BC75-F8A2E5737F29}"/>
              </a:ext>
            </a:extLst>
          </p:cNvPr>
          <p:cNvPicPr>
            <a:picLocks/>
          </p:cNvPicPr>
          <p:nvPr/>
        </p:nvPicPr>
        <p:blipFill>
          <a:blip r:embed="rId3">
            <a:alphaModFix amt="67000"/>
            <a:extLst>
              <a:ext uri="{28A0092B-C50C-407E-A947-70E740481C1C}">
                <a14:useLocalDpi xmlns:a14="http://schemas.microsoft.com/office/drawing/2010/main" val="0"/>
              </a:ext>
            </a:extLst>
          </a:blip>
          <a:stretch>
            <a:fillRect/>
          </a:stretch>
        </p:blipFill>
        <p:spPr>
          <a:xfrm>
            <a:off x="0" y="0"/>
            <a:ext cx="12192000" cy="5943600"/>
          </a:xfrm>
          <a:prstGeom prst="rect">
            <a:avLst/>
          </a:prstGeom>
        </p:spPr>
      </p:pic>
      <p:sp>
        <p:nvSpPr>
          <p:cNvPr id="10" name="Rectangle 9">
            <a:extLst>
              <a:ext uri="{FF2B5EF4-FFF2-40B4-BE49-F238E27FC236}">
                <a16:creationId xmlns:a16="http://schemas.microsoft.com/office/drawing/2014/main" id="{753AFC34-E952-2A41-BDA2-886CB0DD6E27}"/>
              </a:ext>
            </a:extLst>
          </p:cNvPr>
          <p:cNvSpPr/>
          <p:nvPr/>
        </p:nvSpPr>
        <p:spPr>
          <a:xfrm>
            <a:off x="2767122" y="192149"/>
            <a:ext cx="6631624" cy="1938992"/>
          </a:xfrm>
          <a:prstGeom prst="rect">
            <a:avLst/>
          </a:prstGeom>
          <a:noFill/>
        </p:spPr>
        <p:txBody>
          <a:bodyPr wrap="none" lIns="91440" tIns="45720" rIns="91440" bIns="45720">
            <a:spAutoFit/>
          </a:bodyPr>
          <a:lstStyle/>
          <a:p>
            <a:pPr algn="ctr"/>
            <a:r>
              <a:rPr lang="en-US" sz="6000" b="1" cap="none"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rPr>
              <a:t>In-Space Cryogenic</a:t>
            </a:r>
          </a:p>
          <a:p>
            <a:pPr algn="ctr"/>
            <a:r>
              <a:rPr lang="en-US" sz="6000" b="1"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panose="02040504050005020304" pitchFamily="18" charset="77"/>
                <a:ea typeface="Krungthep" panose="02000400000000000000" pitchFamily="2" charset="-34"/>
                <a:cs typeface="Krungthep" panose="02000400000000000000" pitchFamily="2" charset="-34"/>
              </a:rPr>
              <a:t>Propellant</a:t>
            </a:r>
            <a:r>
              <a:rPr lang="en-US" sz="6000" b="1"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rPr>
              <a:t> Storage</a:t>
            </a:r>
            <a:endParaRPr lang="en-US" sz="6000" b="1" cap="none"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endParaRPr>
          </a:p>
        </p:txBody>
      </p:sp>
      <p:sp>
        <p:nvSpPr>
          <p:cNvPr id="12" name="Rectangle 11">
            <a:extLst>
              <a:ext uri="{FF2B5EF4-FFF2-40B4-BE49-F238E27FC236}">
                <a16:creationId xmlns:a16="http://schemas.microsoft.com/office/drawing/2014/main" id="{EB4C79CD-26F6-E04A-A40F-6180A12FB151}"/>
              </a:ext>
            </a:extLst>
          </p:cNvPr>
          <p:cNvSpPr/>
          <p:nvPr/>
        </p:nvSpPr>
        <p:spPr>
          <a:xfrm>
            <a:off x="574104" y="5428549"/>
            <a:ext cx="10997499" cy="461665"/>
          </a:xfrm>
          <a:prstGeom prst="rect">
            <a:avLst/>
          </a:prstGeom>
          <a:noFill/>
        </p:spPr>
        <p:txBody>
          <a:bodyPr wrap="none" lIns="91440" tIns="45720" rIns="91440" bIns="45720" anchor="t">
            <a:spAutoFit/>
          </a:bodyPr>
          <a:lstStyle/>
          <a:p>
            <a:pPr algn="ctr"/>
            <a:r>
              <a:rPr 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Black"/>
              </a:rPr>
              <a:t>Anna Gilliard | Liam McConnell | Samantha Myers | Brandon Young</a:t>
            </a:r>
            <a:endParaRPr lang="en-US" sz="2400" b="1">
              <a:ln w="10160">
                <a:solidFill>
                  <a:srgbClr val="5B9BD5"/>
                </a:solidFill>
                <a:prstDash val="solid"/>
              </a:ln>
              <a:solidFill>
                <a:srgbClr val="FFFFFF"/>
              </a:solidFill>
              <a:effectLst>
                <a:outerShdw blurRad="38100" dist="22860" dir="5400000" algn="tl" rotWithShape="0">
                  <a:srgbClr val="000000">
                    <a:alpha val="30000"/>
                  </a:srgbClr>
                </a:outerShdw>
              </a:effectLst>
              <a:latin typeface="Amasis MT Pro Black"/>
            </a:endParaRPr>
          </a:p>
        </p:txBody>
      </p:sp>
      <p:sp>
        <p:nvSpPr>
          <p:cNvPr id="16" name="Rectangle 15">
            <a:extLst>
              <a:ext uri="{FF2B5EF4-FFF2-40B4-BE49-F238E27FC236}">
                <a16:creationId xmlns:a16="http://schemas.microsoft.com/office/drawing/2014/main" id="{5317E963-1380-3B44-9FDE-9D07FDFF8239}"/>
              </a:ext>
            </a:extLst>
          </p:cNvPr>
          <p:cNvSpPr/>
          <p:nvPr/>
        </p:nvSpPr>
        <p:spPr>
          <a:xfrm>
            <a:off x="5080095" y="2131141"/>
            <a:ext cx="2005677" cy="523220"/>
          </a:xfrm>
          <a:prstGeom prst="rect">
            <a:avLst/>
          </a:prstGeom>
          <a:noFill/>
        </p:spPr>
        <p:txBody>
          <a:bodyPr wrap="none" lIns="91440" tIns="45720" rIns="91440" bIns="45720">
            <a:spAutoFit/>
          </a:bodyPr>
          <a:lstStyle/>
          <a:p>
            <a:pPr algn="ctr"/>
            <a:r>
              <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rPr>
              <a:t>Team 512</a:t>
            </a:r>
          </a:p>
        </p:txBody>
      </p:sp>
      <p:pic>
        <p:nvPicPr>
          <p:cNvPr id="1030" name="Picture 6" descr="nasa logo PNG image with transparent background | TOPpng">
            <a:extLst>
              <a:ext uri="{FF2B5EF4-FFF2-40B4-BE49-F238E27FC236}">
                <a16:creationId xmlns:a16="http://schemas.microsoft.com/office/drawing/2014/main" id="{11827AB9-E10C-1743-B485-BC8FAC294B7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692" b="89868" l="3604" r="93694">
                        <a14:foregroundMark x1="13514" y1="42291" x2="14865" y2="59471"/>
                        <a14:foregroundMark x1="14865" y1="59471" x2="17568" y2="38326"/>
                        <a14:foregroundMark x1="17568" y1="38326" x2="23874" y2="54185"/>
                        <a14:foregroundMark x1="23874" y1="54185" x2="25676" y2="39648"/>
                        <a14:foregroundMark x1="36036" y1="39648" x2="35586" y2="57269"/>
                        <a14:foregroundMark x1="35586" y1="57269" x2="51802" y2="65198"/>
                        <a14:foregroundMark x1="51802" y1="65198" x2="67117" y2="53304"/>
                        <a14:foregroundMark x1="67117" y1="53304" x2="63063" y2="33921"/>
                        <a14:foregroundMark x1="63063" y1="33921" x2="50000" y2="22467"/>
                        <a14:foregroundMark x1="50000" y1="22467" x2="33333" y2="17181"/>
                        <a14:foregroundMark x1="33333" y1="17181" x2="22523" y2="32159"/>
                        <a14:foregroundMark x1="22523" y1="32159" x2="29730" y2="49339"/>
                        <a14:foregroundMark x1="29730" y1="49339" x2="44595" y2="62555"/>
                        <a14:foregroundMark x1="44595" y1="62555" x2="64414" y2="61674"/>
                        <a14:foregroundMark x1="64414" y1="61674" x2="76577" y2="48899"/>
                        <a14:foregroundMark x1="76577" y1="48899" x2="68468" y2="37445"/>
                        <a14:foregroundMark x1="43694" y1="42291" x2="40090" y2="59912"/>
                        <a14:foregroundMark x1="40090" y1="59912" x2="47748" y2="63436"/>
                        <a14:foregroundMark x1="60360" y1="37445" x2="60360" y2="56388"/>
                        <a14:foregroundMark x1="59459" y1="53304" x2="48198" y2="42291"/>
                        <a14:foregroundMark x1="21622" y1="38326" x2="34234" y2="44053"/>
                        <a14:foregroundMark x1="10360" y1="37885" x2="9459" y2="54626"/>
                        <a14:foregroundMark x1="9459" y1="54626" x2="11261" y2="60352"/>
                        <a14:foregroundMark x1="13964" y1="82379" x2="13964" y2="82379"/>
                        <a14:foregroundMark x1="3604" y1="60793" x2="3604" y2="60793"/>
                        <a14:foregroundMark x1="87387" y1="25991" x2="93694" y2="20705"/>
                        <a14:foregroundMark x1="30180" y1="24229" x2="30180" y2="40088"/>
                        <a14:foregroundMark x1="40541" y1="26872" x2="40541" y2="41410"/>
                        <a14:foregroundMark x1="57658" y1="34802" x2="57658" y2="50220"/>
                      </a14:backgroundRemoval>
                    </a14:imgEffect>
                  </a14:imgLayer>
                </a14:imgProps>
              </a:ext>
              <a:ext uri="{28A0092B-C50C-407E-A947-70E740481C1C}">
                <a14:useLocalDpi xmlns:a14="http://schemas.microsoft.com/office/drawing/2010/main" val="0"/>
              </a:ext>
            </a:extLst>
          </a:blip>
          <a:srcRect/>
          <a:stretch>
            <a:fillRect/>
          </a:stretch>
        </p:blipFill>
        <p:spPr bwMode="auto">
          <a:xfrm>
            <a:off x="11449773" y="-18661"/>
            <a:ext cx="742227" cy="75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706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36F0-E96F-489D-9640-AA5B6E1D76A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Key Goals</a:t>
            </a:r>
          </a:p>
        </p:txBody>
      </p:sp>
      <p:sp>
        <p:nvSpPr>
          <p:cNvPr id="3" name="Slide Number Placeholder 2">
            <a:extLst>
              <a:ext uri="{FF2B5EF4-FFF2-40B4-BE49-F238E27FC236}">
                <a16:creationId xmlns:a16="http://schemas.microsoft.com/office/drawing/2014/main" id="{E839C730-EFB8-4E5B-8D91-195092642619}"/>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48" name="TextBox 47">
            <a:extLst>
              <a:ext uri="{FF2B5EF4-FFF2-40B4-BE49-F238E27FC236}">
                <a16:creationId xmlns:a16="http://schemas.microsoft.com/office/drawing/2014/main" id="{ADAEAED8-2376-DF4D-82AA-CDBD1CDA6644}"/>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cs typeface="Calibri"/>
              </a:rPr>
              <a:t>Anna Gilliard</a:t>
            </a:r>
          </a:p>
        </p:txBody>
      </p:sp>
      <p:graphicFrame>
        <p:nvGraphicFramePr>
          <p:cNvPr id="49" name="Diagram 48">
            <a:extLst>
              <a:ext uri="{FF2B5EF4-FFF2-40B4-BE49-F238E27FC236}">
                <a16:creationId xmlns:a16="http://schemas.microsoft.com/office/drawing/2014/main" id="{8CE4E977-ED6F-9343-B23D-4F11376146F1}"/>
              </a:ext>
            </a:extLst>
          </p:cNvPr>
          <p:cNvGraphicFramePr/>
          <p:nvPr>
            <p:extLst>
              <p:ext uri="{D42A27DB-BD31-4B8C-83A1-F6EECF244321}">
                <p14:modId xmlns:p14="http://schemas.microsoft.com/office/powerpoint/2010/main" val="2774291015"/>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6" name="Group 95">
            <a:extLst>
              <a:ext uri="{FF2B5EF4-FFF2-40B4-BE49-F238E27FC236}">
                <a16:creationId xmlns:a16="http://schemas.microsoft.com/office/drawing/2014/main" id="{25ED477D-85CF-984A-8325-E8C3EB746CB0}"/>
              </a:ext>
            </a:extLst>
          </p:cNvPr>
          <p:cNvGrpSpPr/>
          <p:nvPr/>
        </p:nvGrpSpPr>
        <p:grpSpPr>
          <a:xfrm>
            <a:off x="325014" y="1927605"/>
            <a:ext cx="11238326" cy="3002789"/>
            <a:chOff x="467518" y="1710626"/>
            <a:chExt cx="11238326" cy="3002789"/>
          </a:xfrm>
        </p:grpSpPr>
        <p:sp>
          <p:nvSpPr>
            <p:cNvPr id="17" name="Rectangle 16">
              <a:extLst>
                <a:ext uri="{FF2B5EF4-FFF2-40B4-BE49-F238E27FC236}">
                  <a16:creationId xmlns:a16="http://schemas.microsoft.com/office/drawing/2014/main" id="{DBE97B9A-1877-4F41-9C7D-20F052F2D73A}"/>
                </a:ext>
              </a:extLst>
            </p:cNvPr>
            <p:cNvSpPr/>
            <p:nvPr/>
          </p:nvSpPr>
          <p:spPr>
            <a:xfrm>
              <a:off x="3090499" y="2553359"/>
              <a:ext cx="627770" cy="10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BDC50C-9246-454C-9C57-852D977B5AB7}"/>
                </a:ext>
              </a:extLst>
            </p:cNvPr>
            <p:cNvSpPr/>
            <p:nvPr/>
          </p:nvSpPr>
          <p:spPr>
            <a:xfrm>
              <a:off x="4453328" y="2573548"/>
              <a:ext cx="292348" cy="11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109C490-1837-8F43-A6FF-408068E61046}"/>
                </a:ext>
              </a:extLst>
            </p:cNvPr>
            <p:cNvGrpSpPr/>
            <p:nvPr/>
          </p:nvGrpSpPr>
          <p:grpSpPr>
            <a:xfrm>
              <a:off x="736194" y="1710626"/>
              <a:ext cx="10969650" cy="3002789"/>
              <a:chOff x="618706" y="1734623"/>
              <a:chExt cx="10969650" cy="3002789"/>
            </a:xfrm>
          </p:grpSpPr>
          <p:sp>
            <p:nvSpPr>
              <p:cNvPr id="4" name="Hexagon 3">
                <a:extLst>
                  <a:ext uri="{FF2B5EF4-FFF2-40B4-BE49-F238E27FC236}">
                    <a16:creationId xmlns:a16="http://schemas.microsoft.com/office/drawing/2014/main" id="{3639B9F4-E94D-0E40-8CB0-C2BBDDCECBD0}"/>
                  </a:ext>
                </a:extLst>
              </p:cNvPr>
              <p:cNvSpPr>
                <a:spLocks noChangeAspect="1"/>
              </p:cNvSpPr>
              <p:nvPr/>
            </p:nvSpPr>
            <p:spPr>
              <a:xfrm>
                <a:off x="618706" y="1739343"/>
                <a:ext cx="2194560" cy="1982274"/>
              </a:xfrm>
              <a:prstGeom prst="hexagon">
                <a:avLst/>
              </a:prstGeom>
              <a:solidFill>
                <a:srgbClr val="23619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8" name="Hexagon 7">
                <a:extLst>
                  <a:ext uri="{FF2B5EF4-FFF2-40B4-BE49-F238E27FC236}">
                    <a16:creationId xmlns:a16="http://schemas.microsoft.com/office/drawing/2014/main" id="{B046D3BE-A2F6-EE47-A5D9-7C34FDBBCF57}"/>
                  </a:ext>
                </a:extLst>
              </p:cNvPr>
              <p:cNvSpPr>
                <a:spLocks noChangeAspect="1"/>
              </p:cNvSpPr>
              <p:nvPr/>
            </p:nvSpPr>
            <p:spPr>
              <a:xfrm>
                <a:off x="2808713" y="2755138"/>
                <a:ext cx="2194560" cy="1982274"/>
              </a:xfrm>
              <a:prstGeom prst="hexagon">
                <a:avLst/>
              </a:prstGeom>
              <a:solidFill>
                <a:srgbClr val="00BBC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9" name="Hexagon 8">
                <a:extLst>
                  <a:ext uri="{FF2B5EF4-FFF2-40B4-BE49-F238E27FC236}">
                    <a16:creationId xmlns:a16="http://schemas.microsoft.com/office/drawing/2014/main" id="{D4B21D81-CAB5-5D4F-9DFD-7840B0515E9D}"/>
                  </a:ext>
                </a:extLst>
              </p:cNvPr>
              <p:cNvSpPr>
                <a:spLocks noChangeAspect="1"/>
              </p:cNvSpPr>
              <p:nvPr/>
            </p:nvSpPr>
            <p:spPr>
              <a:xfrm>
                <a:off x="4998720" y="1739343"/>
                <a:ext cx="2194560" cy="1982274"/>
              </a:xfrm>
              <a:prstGeom prst="hexagon">
                <a:avLst/>
              </a:prstGeom>
              <a:solidFill>
                <a:srgbClr val="00CFB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0" name="Hexagon 9">
                <a:extLst>
                  <a:ext uri="{FF2B5EF4-FFF2-40B4-BE49-F238E27FC236}">
                    <a16:creationId xmlns:a16="http://schemas.microsoft.com/office/drawing/2014/main" id="{CA0CBFB1-E8B9-6448-BB8B-FDF6A846EC2C}"/>
                  </a:ext>
                </a:extLst>
              </p:cNvPr>
              <p:cNvSpPr>
                <a:spLocks noChangeAspect="1"/>
              </p:cNvSpPr>
              <p:nvPr/>
            </p:nvSpPr>
            <p:spPr>
              <a:xfrm>
                <a:off x="7188727" y="2755138"/>
                <a:ext cx="2194560" cy="1982274"/>
              </a:xfrm>
              <a:prstGeom prst="hexagon">
                <a:avLst/>
              </a:prstGeom>
              <a:solidFill>
                <a:srgbClr val="A4D23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3" name="Hexagon 12">
                <a:extLst>
                  <a:ext uri="{FF2B5EF4-FFF2-40B4-BE49-F238E27FC236}">
                    <a16:creationId xmlns:a16="http://schemas.microsoft.com/office/drawing/2014/main" id="{3E3375D7-026F-8F4B-9B1F-6B8A0507002B}"/>
                  </a:ext>
                </a:extLst>
              </p:cNvPr>
              <p:cNvSpPr>
                <a:spLocks noChangeAspect="1"/>
              </p:cNvSpPr>
              <p:nvPr/>
            </p:nvSpPr>
            <p:spPr>
              <a:xfrm>
                <a:off x="9393796" y="1734623"/>
                <a:ext cx="2194560" cy="1982274"/>
              </a:xfrm>
              <a:prstGeom prst="hexagon">
                <a:avLst/>
              </a:prstGeom>
              <a:solidFill>
                <a:srgbClr val="EE27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grpSp>
        <mc:AlternateContent xmlns:mc="http://schemas.openxmlformats.org/markup-compatibility/2006" xmlns:p14="http://schemas.microsoft.com/office/powerpoint/2010/main">
          <mc:Choice Requires="p14">
            <p:contentPart p14:bwMode="auto" r:id="rId7">
              <p14:nvContentPartPr>
                <p14:cNvPr id="43" name="Ink 42">
                  <a:extLst>
                    <a:ext uri="{FF2B5EF4-FFF2-40B4-BE49-F238E27FC236}">
                      <a16:creationId xmlns:a16="http://schemas.microsoft.com/office/drawing/2014/main" id="{7C665D28-D79D-564E-A25F-0140191CAA6B}"/>
                    </a:ext>
                  </a:extLst>
                </p14:cNvPr>
                <p14:cNvContentPartPr/>
                <p14:nvPr/>
              </p14:nvContentPartPr>
              <p14:xfrm>
                <a:off x="5192660" y="4452225"/>
                <a:ext cx="360" cy="360"/>
              </p14:xfrm>
            </p:contentPart>
          </mc:Choice>
          <mc:Fallback xmlns="">
            <p:pic>
              <p:nvPicPr>
                <p:cNvPr id="43" name="Ink 42">
                  <a:extLst>
                    <a:ext uri="{FF2B5EF4-FFF2-40B4-BE49-F238E27FC236}">
                      <a16:creationId xmlns:a16="http://schemas.microsoft.com/office/drawing/2014/main" id="{7C665D28-D79D-564E-A25F-0140191CAA6B}"/>
                    </a:ext>
                  </a:extLst>
                </p:cNvPr>
                <p:cNvPicPr/>
                <p:nvPr/>
              </p:nvPicPr>
              <p:blipFill>
                <a:blip r:embed="rId8"/>
                <a:stretch>
                  <a:fillRect/>
                </a:stretch>
              </p:blipFill>
              <p:spPr>
                <a:xfrm>
                  <a:off x="5188340" y="4447905"/>
                  <a:ext cx="9000" cy="9000"/>
                </a:xfrm>
                <a:prstGeom prst="rect">
                  <a:avLst/>
                </a:prstGeom>
              </p:spPr>
            </p:pic>
          </mc:Fallback>
        </mc:AlternateContent>
        <p:grpSp>
          <p:nvGrpSpPr>
            <p:cNvPr id="12" name="Group 11">
              <a:extLst>
                <a:ext uri="{FF2B5EF4-FFF2-40B4-BE49-F238E27FC236}">
                  <a16:creationId xmlns:a16="http://schemas.microsoft.com/office/drawing/2014/main" id="{BB6434A5-4647-984D-BB48-3E334ADCED0C}"/>
                </a:ext>
              </a:extLst>
            </p:cNvPr>
            <p:cNvGrpSpPr/>
            <p:nvPr/>
          </p:nvGrpSpPr>
          <p:grpSpPr>
            <a:xfrm>
              <a:off x="5581560" y="1942627"/>
              <a:ext cx="1263855" cy="1463821"/>
              <a:chOff x="5605525" y="1893993"/>
              <a:chExt cx="1263855" cy="1463821"/>
            </a:xfrm>
          </p:grpSpPr>
          <p:pic>
            <p:nvPicPr>
              <p:cNvPr id="6" name="Graphic 5" descr="Oil Barrel outline">
                <a:extLst>
                  <a:ext uri="{FF2B5EF4-FFF2-40B4-BE49-F238E27FC236}">
                    <a16:creationId xmlns:a16="http://schemas.microsoft.com/office/drawing/2014/main" id="{68B98D01-A00C-354B-9FD2-26579F8247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05525" y="2104468"/>
                <a:ext cx="1253346" cy="1253346"/>
              </a:xfrm>
              <a:prstGeom prst="rect">
                <a:avLst/>
              </a:prstGeom>
            </p:spPr>
          </p:pic>
          <p:pic>
            <p:nvPicPr>
              <p:cNvPr id="11" name="Graphic 10" descr="Power Plant outline">
                <a:extLst>
                  <a:ext uri="{FF2B5EF4-FFF2-40B4-BE49-F238E27FC236}">
                    <a16:creationId xmlns:a16="http://schemas.microsoft.com/office/drawing/2014/main" id="{F2839B9E-F332-6848-9F3E-D72347EC8CC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67913"/>
              <a:stretch/>
            </p:blipFill>
            <p:spPr>
              <a:xfrm>
                <a:off x="5954980" y="1893993"/>
                <a:ext cx="914400" cy="293396"/>
              </a:xfrm>
              <a:prstGeom prst="rect">
                <a:avLst/>
              </a:prstGeom>
            </p:spPr>
          </p:pic>
        </p:grpSp>
        <p:sp>
          <p:nvSpPr>
            <p:cNvPr id="14" name="TextBox 13">
              <a:extLst>
                <a:ext uri="{FF2B5EF4-FFF2-40B4-BE49-F238E27FC236}">
                  <a16:creationId xmlns:a16="http://schemas.microsoft.com/office/drawing/2014/main" id="{C39EDBDE-72C6-0A43-B30A-46AB33796566}"/>
                </a:ext>
              </a:extLst>
            </p:cNvPr>
            <p:cNvSpPr txBox="1"/>
            <p:nvPr/>
          </p:nvSpPr>
          <p:spPr>
            <a:xfrm>
              <a:off x="5413176" y="3727254"/>
              <a:ext cx="1590114" cy="830997"/>
            </a:xfrm>
            <a:prstGeom prst="rect">
              <a:avLst/>
            </a:prstGeom>
            <a:noFill/>
          </p:spPr>
          <p:txBody>
            <a:bodyPr wrap="square" rtlCol="0">
              <a:spAutoFit/>
            </a:bodyPr>
            <a:lstStyle/>
            <a:p>
              <a:pPr algn="ctr"/>
              <a:r>
                <a:rPr lang="en-US" sz="2400" b="1">
                  <a:latin typeface="Amasis MT Pro" panose="02040504050005020304" pitchFamily="18" charset="77"/>
                </a:rPr>
                <a:t>Reduce fuel loss</a:t>
              </a:r>
            </a:p>
          </p:txBody>
        </p:sp>
        <p:sp>
          <p:nvSpPr>
            <p:cNvPr id="15" name="TextBox 14">
              <a:extLst>
                <a:ext uri="{FF2B5EF4-FFF2-40B4-BE49-F238E27FC236}">
                  <a16:creationId xmlns:a16="http://schemas.microsoft.com/office/drawing/2014/main" id="{434D4E17-0B57-1A49-AAA1-C081E840A043}"/>
                </a:ext>
              </a:extLst>
            </p:cNvPr>
            <p:cNvSpPr txBox="1"/>
            <p:nvPr/>
          </p:nvSpPr>
          <p:spPr>
            <a:xfrm>
              <a:off x="9769451" y="3704228"/>
              <a:ext cx="1687470" cy="830997"/>
            </a:xfrm>
            <a:prstGeom prst="rect">
              <a:avLst/>
            </a:prstGeom>
            <a:noFill/>
          </p:spPr>
          <p:txBody>
            <a:bodyPr wrap="square" rtlCol="0">
              <a:spAutoFit/>
            </a:bodyPr>
            <a:lstStyle/>
            <a:p>
              <a:pPr algn="ctr"/>
              <a:r>
                <a:rPr lang="en-US" sz="2400" b="1">
                  <a:latin typeface="Amasis MT Pro" panose="02040504050005020304" pitchFamily="18" charset="77"/>
                </a:rPr>
                <a:t>Develop a prototype</a:t>
              </a:r>
            </a:p>
          </p:txBody>
        </p:sp>
        <p:sp>
          <p:nvSpPr>
            <p:cNvPr id="18" name="TextBox 17">
              <a:extLst>
                <a:ext uri="{FF2B5EF4-FFF2-40B4-BE49-F238E27FC236}">
                  <a16:creationId xmlns:a16="http://schemas.microsoft.com/office/drawing/2014/main" id="{47DC5853-B2D2-694B-81F0-B5C14953F02F}"/>
                </a:ext>
              </a:extLst>
            </p:cNvPr>
            <p:cNvSpPr txBox="1"/>
            <p:nvPr/>
          </p:nvSpPr>
          <p:spPr>
            <a:xfrm>
              <a:off x="3072315" y="1825952"/>
              <a:ext cx="1902332" cy="830997"/>
            </a:xfrm>
            <a:prstGeom prst="rect">
              <a:avLst/>
            </a:prstGeom>
            <a:noFill/>
          </p:spPr>
          <p:txBody>
            <a:bodyPr wrap="square" rtlCol="0">
              <a:spAutoFit/>
            </a:bodyPr>
            <a:lstStyle/>
            <a:p>
              <a:pPr algn="ctr"/>
              <a:r>
                <a:rPr lang="en-US" sz="2400" b="1">
                  <a:latin typeface="Amasis MT Pro" panose="02040504050005020304" pitchFamily="18" charset="77"/>
                </a:rPr>
                <a:t>Maintain pressure</a:t>
              </a:r>
            </a:p>
          </p:txBody>
        </p:sp>
        <p:sp>
          <p:nvSpPr>
            <p:cNvPr id="19" name="TextBox 18">
              <a:extLst>
                <a:ext uri="{FF2B5EF4-FFF2-40B4-BE49-F238E27FC236}">
                  <a16:creationId xmlns:a16="http://schemas.microsoft.com/office/drawing/2014/main" id="{00E154CB-B86B-2943-B079-3E74A6107EA2}"/>
                </a:ext>
              </a:extLst>
            </p:cNvPr>
            <p:cNvSpPr txBox="1"/>
            <p:nvPr/>
          </p:nvSpPr>
          <p:spPr>
            <a:xfrm>
              <a:off x="467518" y="3727253"/>
              <a:ext cx="2731911" cy="830997"/>
            </a:xfrm>
            <a:prstGeom prst="rect">
              <a:avLst/>
            </a:prstGeom>
            <a:noFill/>
          </p:spPr>
          <p:txBody>
            <a:bodyPr wrap="square" rtlCol="0">
              <a:spAutoFit/>
            </a:bodyPr>
            <a:lstStyle/>
            <a:p>
              <a:pPr algn="ctr"/>
              <a:r>
                <a:rPr lang="en-US" sz="2400" b="1">
                  <a:latin typeface="Amasis MT Pro" panose="02040504050005020304" pitchFamily="18" charset="77"/>
                </a:rPr>
                <a:t>Maintain temperature </a:t>
              </a:r>
            </a:p>
          </p:txBody>
        </p:sp>
        <p:pic>
          <p:nvPicPr>
            <p:cNvPr id="1028" name="Picture 4" descr="Pressure Icon Png - Free Transparent PNG Clipart Images Download">
              <a:extLst>
                <a:ext uri="{FF2B5EF4-FFF2-40B4-BE49-F238E27FC236}">
                  <a16:creationId xmlns:a16="http://schemas.microsoft.com/office/drawing/2014/main" id="{3DE8C2F8-2B19-8E4C-BACC-09B3612C9314}"/>
                </a:ext>
              </a:extLst>
            </p:cNvPr>
            <p:cNvPicPr>
              <a:picLocks noChangeAspect="1" noChangeArrowheads="1"/>
            </p:cNvPicPr>
            <p:nvPr/>
          </p:nvPicPr>
          <p:blipFill>
            <a:blip r:embed="rId13" cstate="print">
              <a:biLevel thresh="75000"/>
              <a:extLst>
                <a:ext uri="{BEBA8EAE-BF5A-486C-A8C5-ECC9F3942E4B}">
                  <a14:imgProps xmlns:a14="http://schemas.microsoft.com/office/drawing/2010/main">
                    <a14:imgLayer r:embed="rId14">
                      <a14:imgEffect>
                        <a14:backgroundRemoval t="8032" b="89960" l="10000" r="90000">
                          <a14:foregroundMark x1="45714" y1="11446" x2="53571" y2="11245"/>
                          <a14:foregroundMark x1="44881" y1="11044" x2="56190" y2="12851"/>
                          <a14:foregroundMark x1="49980" y1="8635" x2="49568" y2="8368"/>
                          <a14:foregroundMark x1="56190" y1="12651" x2="49980" y2="8635"/>
                          <a14:backgroundMark x1="50119" y1="38554" x2="50119" y2="38554"/>
                          <a14:backgroundMark x1="51310" y1="6827" x2="51786" y2="8233"/>
                          <a14:backgroundMark x1="48929" y1="7831" x2="48929" y2="7831"/>
                          <a14:backgroundMark x1="49167" y1="8635" x2="49167" y2="8635"/>
                          <a14:backgroundMark x1="48810" y1="8032" x2="48810" y2="8032"/>
                          <a14:backgroundMark x1="48810" y1="8635" x2="48810" y2="8635"/>
                          <a14:backgroundMark x1="49167" y1="8233" x2="49167" y2="8233"/>
                          <a14:backgroundMark x1="49762" y1="7631" x2="49762" y2="7631"/>
                          <a14:backgroundMark x1="49405" y1="8032" x2="49405" y2="8032"/>
                          <a14:backgroundMark x1="48571" y1="7229" x2="49643" y2="8233"/>
                        </a14:backgroundRemoval>
                      </a14:imgEffect>
                    </a14:imgLayer>
                  </a14:imgProps>
                </a:ext>
                <a:ext uri="{28A0092B-C50C-407E-A947-70E740481C1C}">
                  <a14:useLocalDpi xmlns:a14="http://schemas.microsoft.com/office/drawing/2010/main" val="0"/>
                </a:ext>
              </a:extLst>
            </a:blip>
            <a:srcRect/>
            <a:stretch>
              <a:fillRect/>
            </a:stretch>
          </p:blipFill>
          <p:spPr bwMode="auto">
            <a:xfrm>
              <a:off x="2956218" y="3066794"/>
              <a:ext cx="2134526" cy="1265469"/>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Thermometer outline">
              <a:extLst>
                <a:ext uri="{FF2B5EF4-FFF2-40B4-BE49-F238E27FC236}">
                  <a16:creationId xmlns:a16="http://schemas.microsoft.com/office/drawing/2014/main" id="{8DA412B9-EB64-1F4A-9796-08C9745D434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63394" y="1983289"/>
              <a:ext cx="1359920" cy="1359920"/>
            </a:xfrm>
            <a:prstGeom prst="rect">
              <a:avLst/>
            </a:prstGeom>
          </p:spPr>
        </p:pic>
        <p:pic>
          <p:nvPicPr>
            <p:cNvPr id="1030" name="Picture 6" descr="217 BEST &amp;quot;Heat Icon&amp;quot; IMAGES, STOCK PHOTOS &amp;amp; VECTORS | Adobe Stock">
              <a:extLst>
                <a:ext uri="{FF2B5EF4-FFF2-40B4-BE49-F238E27FC236}">
                  <a16:creationId xmlns:a16="http://schemas.microsoft.com/office/drawing/2014/main" id="{4C369D4F-E608-CA42-8469-A5B17A7A575C}"/>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foregroundMark x1="31944" y1="25833" x2="32778" y2="34722"/>
                          <a14:foregroundMark x1="44722" y1="28611" x2="45833" y2="33889"/>
                          <a14:foregroundMark x1="59444" y1="28889" x2="60000" y2="34444"/>
                        </a14:backgroundRemoval>
                      </a14:imgEffect>
                    </a14:imgLayer>
                  </a14:imgProps>
                </a:ext>
                <a:ext uri="{28A0092B-C50C-407E-A947-70E740481C1C}">
                  <a14:useLocalDpi xmlns:a14="http://schemas.microsoft.com/office/drawing/2010/main" val="0"/>
                </a:ext>
              </a:extLst>
            </a:blip>
            <a:srcRect/>
            <a:stretch>
              <a:fillRect/>
            </a:stretch>
          </p:blipFill>
          <p:spPr bwMode="auto">
            <a:xfrm>
              <a:off x="7579444" y="2900105"/>
              <a:ext cx="1648817" cy="1648817"/>
            </a:xfrm>
            <a:prstGeom prst="rect">
              <a:avLst/>
            </a:prstGeom>
            <a:noFill/>
            <a:extLst>
              <a:ext uri="{909E8E84-426E-40DD-AFC4-6F175D3DCCD1}">
                <a14:hiddenFill xmlns:a14="http://schemas.microsoft.com/office/drawing/2010/main">
                  <a:solidFill>
                    <a:srgbClr val="FFFFFF"/>
                  </a:solidFill>
                </a14:hiddenFill>
              </a:ext>
            </a:extLst>
          </p:spPr>
        </p:pic>
      </p:grpSp>
      <p:pic>
        <p:nvPicPr>
          <p:cNvPr id="100" name="Graphic 99" descr="Cylinder with solid fill">
            <a:extLst>
              <a:ext uri="{FF2B5EF4-FFF2-40B4-BE49-F238E27FC236}">
                <a16:creationId xmlns:a16="http://schemas.microsoft.com/office/drawing/2014/main" id="{4DE357EE-0060-6F4C-99F6-3998B8192AB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829580" y="2266091"/>
            <a:ext cx="1277414" cy="1277414"/>
          </a:xfrm>
          <a:prstGeom prst="rect">
            <a:avLst/>
          </a:prstGeom>
        </p:spPr>
      </p:pic>
      <p:sp>
        <p:nvSpPr>
          <p:cNvPr id="29" name="TextBox 28">
            <a:extLst>
              <a:ext uri="{FF2B5EF4-FFF2-40B4-BE49-F238E27FC236}">
                <a16:creationId xmlns:a16="http://schemas.microsoft.com/office/drawing/2014/main" id="{A2437416-FC91-714D-A5E6-A8C4F51C828B}"/>
              </a:ext>
            </a:extLst>
          </p:cNvPr>
          <p:cNvSpPr txBox="1"/>
          <p:nvPr/>
        </p:nvSpPr>
        <p:spPr>
          <a:xfrm>
            <a:off x="7231911" y="2049073"/>
            <a:ext cx="2062712" cy="830997"/>
          </a:xfrm>
          <a:prstGeom prst="rect">
            <a:avLst/>
          </a:prstGeom>
          <a:noFill/>
        </p:spPr>
        <p:txBody>
          <a:bodyPr wrap="square" rtlCol="0">
            <a:spAutoFit/>
          </a:bodyPr>
          <a:lstStyle/>
          <a:p>
            <a:pPr algn="ctr"/>
            <a:r>
              <a:rPr lang="en-US" sz="2400" b="1">
                <a:latin typeface="Amasis MT Pro" panose="02040504050005020304" pitchFamily="18" charset="77"/>
              </a:rPr>
              <a:t>Reduce heat transfer</a:t>
            </a:r>
          </a:p>
        </p:txBody>
      </p:sp>
    </p:spTree>
    <p:extLst>
      <p:ext uri="{BB962C8B-B14F-4D97-AF65-F5344CB8AC3E}">
        <p14:creationId xmlns:p14="http://schemas.microsoft.com/office/powerpoint/2010/main" val="260002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05668-80D3-4102-8EAB-EF21BD2D907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Assumptions</a:t>
            </a:r>
            <a:endParaRPr lang="en-US">
              <a:solidFill>
                <a:schemeClr val="tx1"/>
              </a:solidFill>
              <a:latin typeface="Amasis MT Pro" panose="02040504050005020304" pitchFamily="18" charset="77"/>
            </a:endParaRPr>
          </a:p>
        </p:txBody>
      </p:sp>
      <p:sp>
        <p:nvSpPr>
          <p:cNvPr id="3" name="Slide Number Placeholder 2">
            <a:extLst>
              <a:ext uri="{FF2B5EF4-FFF2-40B4-BE49-F238E27FC236}">
                <a16:creationId xmlns:a16="http://schemas.microsoft.com/office/drawing/2014/main" id="{8DAAD844-5773-4835-B69D-7A4362405C17}"/>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6" name="TextBox 5">
            <a:extLst>
              <a:ext uri="{FF2B5EF4-FFF2-40B4-BE49-F238E27FC236}">
                <a16:creationId xmlns:a16="http://schemas.microsoft.com/office/drawing/2014/main" id="{8D906BA3-230C-3E4E-818F-93A124A1660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aphicFrame>
        <p:nvGraphicFramePr>
          <p:cNvPr id="7" name="Diagram 6">
            <a:extLst>
              <a:ext uri="{FF2B5EF4-FFF2-40B4-BE49-F238E27FC236}">
                <a16:creationId xmlns:a16="http://schemas.microsoft.com/office/drawing/2014/main" id="{DCBB3ACB-8FF2-894C-8134-9431D3F0C513}"/>
              </a:ext>
            </a:extLst>
          </p:cNvPr>
          <p:cNvGraphicFramePr/>
          <p:nvPr>
            <p:extLst>
              <p:ext uri="{D42A27DB-BD31-4B8C-83A1-F6EECF244321}">
                <p14:modId xmlns:p14="http://schemas.microsoft.com/office/powerpoint/2010/main" val="3654965442"/>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16158931-3791-AA47-8C28-7E80A10A834C}"/>
              </a:ext>
            </a:extLst>
          </p:cNvPr>
          <p:cNvSpPr txBox="1"/>
          <p:nvPr/>
        </p:nvSpPr>
        <p:spPr>
          <a:xfrm>
            <a:off x="803306" y="4313863"/>
            <a:ext cx="3098733" cy="430887"/>
          </a:xfrm>
          <a:prstGeom prst="rect">
            <a:avLst/>
          </a:prstGeom>
          <a:noFill/>
        </p:spPr>
        <p:txBody>
          <a:bodyPr wrap="none" rtlCol="0">
            <a:spAutoFit/>
          </a:bodyPr>
          <a:lstStyle/>
          <a:p>
            <a:pPr algn="ctr"/>
            <a:r>
              <a:rPr lang="en-US" sz="2200">
                <a:latin typeface="Amasis MT Pro" panose="02040504050005020304" pitchFamily="18" charset="77"/>
              </a:rPr>
              <a:t>Test with liquid nitrogen</a:t>
            </a:r>
          </a:p>
        </p:txBody>
      </p:sp>
      <p:sp>
        <p:nvSpPr>
          <p:cNvPr id="17" name="TextBox 16">
            <a:extLst>
              <a:ext uri="{FF2B5EF4-FFF2-40B4-BE49-F238E27FC236}">
                <a16:creationId xmlns:a16="http://schemas.microsoft.com/office/drawing/2014/main" id="{C1C79BA7-BCD1-0948-9F8F-46883E849288}"/>
              </a:ext>
            </a:extLst>
          </p:cNvPr>
          <p:cNvSpPr txBox="1"/>
          <p:nvPr/>
        </p:nvSpPr>
        <p:spPr>
          <a:xfrm>
            <a:off x="4367211" y="4144587"/>
            <a:ext cx="3457575" cy="769441"/>
          </a:xfrm>
          <a:prstGeom prst="rect">
            <a:avLst/>
          </a:prstGeom>
          <a:noFill/>
        </p:spPr>
        <p:txBody>
          <a:bodyPr wrap="square" rtlCol="0">
            <a:spAutoFit/>
          </a:bodyPr>
          <a:lstStyle/>
          <a:p>
            <a:pPr algn="ctr"/>
            <a:r>
              <a:rPr lang="en-US" sz="2200">
                <a:latin typeface="Amasis MT Pro" panose="02040504050005020304" pitchFamily="18" charset="77"/>
              </a:rPr>
              <a:t>Withstands Earth, space, and lift-off conditions</a:t>
            </a:r>
          </a:p>
        </p:txBody>
      </p:sp>
      <p:grpSp>
        <p:nvGrpSpPr>
          <p:cNvPr id="1024" name="Group 1023">
            <a:extLst>
              <a:ext uri="{FF2B5EF4-FFF2-40B4-BE49-F238E27FC236}">
                <a16:creationId xmlns:a16="http://schemas.microsoft.com/office/drawing/2014/main" id="{1664B421-7AAF-4041-9405-E703E11ADB7B}"/>
              </a:ext>
            </a:extLst>
          </p:cNvPr>
          <p:cNvGrpSpPr/>
          <p:nvPr/>
        </p:nvGrpSpPr>
        <p:grpSpPr>
          <a:xfrm>
            <a:off x="1313959" y="1864199"/>
            <a:ext cx="2103120" cy="2103120"/>
            <a:chOff x="3828781" y="1752734"/>
            <a:chExt cx="910590" cy="914400"/>
          </a:xfrm>
        </p:grpSpPr>
        <p:sp>
          <p:nvSpPr>
            <p:cNvPr id="10" name="Oval 9">
              <a:extLst>
                <a:ext uri="{FF2B5EF4-FFF2-40B4-BE49-F238E27FC236}">
                  <a16:creationId xmlns:a16="http://schemas.microsoft.com/office/drawing/2014/main" id="{B4B216A8-6EF5-8C41-85F0-F56AE85714A4}"/>
                </a:ext>
              </a:extLst>
            </p:cNvPr>
            <p:cNvSpPr/>
            <p:nvPr/>
          </p:nvSpPr>
          <p:spPr>
            <a:xfrm>
              <a:off x="3828781" y="1752734"/>
              <a:ext cx="910590" cy="914400"/>
            </a:xfrm>
            <a:prstGeom prst="ellipse">
              <a:avLst/>
            </a:prstGeom>
            <a:noFill/>
            <a:ln w="38100">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Snowflake outline">
              <a:extLst>
                <a:ext uri="{FF2B5EF4-FFF2-40B4-BE49-F238E27FC236}">
                  <a16:creationId xmlns:a16="http://schemas.microsoft.com/office/drawing/2014/main" id="{036B6C63-A27A-274B-88DA-0BB23590DC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72596" y="1799271"/>
              <a:ext cx="822960" cy="822960"/>
            </a:xfrm>
            <a:prstGeom prst="rect">
              <a:avLst/>
            </a:prstGeom>
          </p:spPr>
        </p:pic>
      </p:grpSp>
      <p:sp>
        <p:nvSpPr>
          <p:cNvPr id="38" name="TextBox 37">
            <a:extLst>
              <a:ext uri="{FF2B5EF4-FFF2-40B4-BE49-F238E27FC236}">
                <a16:creationId xmlns:a16="http://schemas.microsoft.com/office/drawing/2014/main" id="{908238DF-9273-6A46-8036-EDCDD72D4D7E}"/>
              </a:ext>
            </a:extLst>
          </p:cNvPr>
          <p:cNvSpPr txBox="1"/>
          <p:nvPr/>
        </p:nvSpPr>
        <p:spPr>
          <a:xfrm>
            <a:off x="8171336" y="4313863"/>
            <a:ext cx="3528082" cy="430887"/>
          </a:xfrm>
          <a:prstGeom prst="rect">
            <a:avLst/>
          </a:prstGeom>
          <a:noFill/>
        </p:spPr>
        <p:txBody>
          <a:bodyPr wrap="none" rtlCol="0">
            <a:spAutoFit/>
          </a:bodyPr>
          <a:lstStyle/>
          <a:p>
            <a:pPr algn="ctr"/>
            <a:r>
              <a:rPr lang="en-US" sz="2200">
                <a:latin typeface="Amasis MT Pro" panose="02040504050005020304" pitchFamily="18" charset="77"/>
              </a:rPr>
              <a:t>Lunar mission of two weeks</a:t>
            </a:r>
          </a:p>
        </p:txBody>
      </p:sp>
      <p:grpSp>
        <p:nvGrpSpPr>
          <p:cNvPr id="40" name="Group 39">
            <a:extLst>
              <a:ext uri="{FF2B5EF4-FFF2-40B4-BE49-F238E27FC236}">
                <a16:creationId xmlns:a16="http://schemas.microsoft.com/office/drawing/2014/main" id="{2849D9E1-FCB4-FB43-B8E3-3343BC70277C}"/>
              </a:ext>
            </a:extLst>
          </p:cNvPr>
          <p:cNvGrpSpPr/>
          <p:nvPr/>
        </p:nvGrpSpPr>
        <p:grpSpPr>
          <a:xfrm>
            <a:off x="8774921" y="1864199"/>
            <a:ext cx="2103120" cy="2103120"/>
            <a:chOff x="5769627" y="2548118"/>
            <a:chExt cx="1371600" cy="1371600"/>
          </a:xfrm>
        </p:grpSpPr>
        <p:sp>
          <p:nvSpPr>
            <p:cNvPr id="36" name="Oval 35">
              <a:extLst>
                <a:ext uri="{FF2B5EF4-FFF2-40B4-BE49-F238E27FC236}">
                  <a16:creationId xmlns:a16="http://schemas.microsoft.com/office/drawing/2014/main" id="{8095E872-0C47-EB4B-B963-8DDD5145B1FF}"/>
                </a:ext>
              </a:extLst>
            </p:cNvPr>
            <p:cNvSpPr/>
            <p:nvPr/>
          </p:nvSpPr>
          <p:spPr>
            <a:xfrm>
              <a:off x="5769627" y="2548118"/>
              <a:ext cx="1371600" cy="1371600"/>
            </a:xfrm>
            <a:prstGeom prst="ellipse">
              <a:avLst/>
            </a:prstGeom>
            <a:noFill/>
            <a:ln w="38100">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Moon with solid fill">
              <a:extLst>
                <a:ext uri="{FF2B5EF4-FFF2-40B4-BE49-F238E27FC236}">
                  <a16:creationId xmlns:a16="http://schemas.microsoft.com/office/drawing/2014/main" id="{F5C176EA-EC7C-E542-94E9-BAC9E79C1F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52701" y="2734764"/>
              <a:ext cx="1004310" cy="1000125"/>
            </a:xfrm>
            <a:prstGeom prst="rect">
              <a:avLst/>
            </a:prstGeom>
          </p:spPr>
        </p:pic>
      </p:grpSp>
      <p:grpSp>
        <p:nvGrpSpPr>
          <p:cNvPr id="41" name="Group 40">
            <a:extLst>
              <a:ext uri="{FF2B5EF4-FFF2-40B4-BE49-F238E27FC236}">
                <a16:creationId xmlns:a16="http://schemas.microsoft.com/office/drawing/2014/main" id="{BE13F220-18ED-F047-97FF-0578648F9B3C}"/>
              </a:ext>
            </a:extLst>
          </p:cNvPr>
          <p:cNvGrpSpPr/>
          <p:nvPr/>
        </p:nvGrpSpPr>
        <p:grpSpPr>
          <a:xfrm>
            <a:off x="5044440" y="1864199"/>
            <a:ext cx="2103120" cy="2103120"/>
            <a:chOff x="3649424" y="2548118"/>
            <a:chExt cx="1371600" cy="1371600"/>
          </a:xfrm>
        </p:grpSpPr>
        <p:sp>
          <p:nvSpPr>
            <p:cNvPr id="11" name="Oval 10">
              <a:extLst>
                <a:ext uri="{FF2B5EF4-FFF2-40B4-BE49-F238E27FC236}">
                  <a16:creationId xmlns:a16="http://schemas.microsoft.com/office/drawing/2014/main" id="{6C29C9F8-14AD-8845-9F7B-BCC8B19B854E}"/>
                </a:ext>
              </a:extLst>
            </p:cNvPr>
            <p:cNvSpPr/>
            <p:nvPr/>
          </p:nvSpPr>
          <p:spPr>
            <a:xfrm>
              <a:off x="3649424" y="2548118"/>
              <a:ext cx="1371600" cy="1371600"/>
            </a:xfrm>
            <a:prstGeom prst="ellipse">
              <a:avLst/>
            </a:prstGeom>
            <a:noFill/>
            <a:ln w="38100">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AEA21314-341D-0847-8312-B0D7DB6BDBE5}"/>
                </a:ext>
              </a:extLst>
            </p:cNvPr>
            <p:cNvGrpSpPr/>
            <p:nvPr/>
          </p:nvGrpSpPr>
          <p:grpSpPr>
            <a:xfrm>
              <a:off x="3873622" y="2715485"/>
              <a:ext cx="923203" cy="1038683"/>
              <a:chOff x="8076932" y="3005325"/>
              <a:chExt cx="923203" cy="1038683"/>
            </a:xfrm>
          </p:grpSpPr>
          <p:pic>
            <p:nvPicPr>
              <p:cNvPr id="15" name="Graphic 14" descr="Earth globe: Americas with solid fill">
                <a:extLst>
                  <a:ext uri="{FF2B5EF4-FFF2-40B4-BE49-F238E27FC236}">
                    <a16:creationId xmlns:a16="http://schemas.microsoft.com/office/drawing/2014/main" id="{2E5E6190-F0C9-6B4B-B363-7D97847C75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6932" y="3120805"/>
                <a:ext cx="923203" cy="923203"/>
              </a:xfrm>
              <a:prstGeom prst="rect">
                <a:avLst/>
              </a:prstGeom>
            </p:spPr>
          </p:pic>
          <p:pic>
            <p:nvPicPr>
              <p:cNvPr id="33" name="Graphic 32" descr="Rocket outline">
                <a:extLst>
                  <a:ext uri="{FF2B5EF4-FFF2-40B4-BE49-F238E27FC236}">
                    <a16:creationId xmlns:a16="http://schemas.microsoft.com/office/drawing/2014/main" id="{FE898857-FCFA-244B-92A3-0FC0FF1EFFE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8895283">
                <a:off x="8629120" y="3005325"/>
                <a:ext cx="222456" cy="222456"/>
              </a:xfrm>
              <a:prstGeom prst="rect">
                <a:avLst/>
              </a:prstGeom>
            </p:spPr>
          </p:pic>
        </p:grpSp>
      </p:grpSp>
    </p:spTree>
    <p:extLst>
      <p:ext uri="{BB962C8B-B14F-4D97-AF65-F5344CB8AC3E}">
        <p14:creationId xmlns:p14="http://schemas.microsoft.com/office/powerpoint/2010/main" val="3917292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18D08E-4999-422B-A2B0-70F83EDF4288}"/>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5" name="Title 4">
            <a:extLst>
              <a:ext uri="{FF2B5EF4-FFF2-40B4-BE49-F238E27FC236}">
                <a16:creationId xmlns:a16="http://schemas.microsoft.com/office/drawing/2014/main" id="{0882DB2F-FC00-4CA8-8E83-66C4F7E5B20E}"/>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Critical Targets and Metrics</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DC82C3CE-90A9-EB47-B3FC-8679016683D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aphicFrame>
        <p:nvGraphicFramePr>
          <p:cNvPr id="8" name="Diagram 7">
            <a:extLst>
              <a:ext uri="{FF2B5EF4-FFF2-40B4-BE49-F238E27FC236}">
                <a16:creationId xmlns:a16="http://schemas.microsoft.com/office/drawing/2014/main" id="{EDCE0FB3-318F-2F45-A251-C59688EF0884}"/>
              </a:ext>
            </a:extLst>
          </p:cNvPr>
          <p:cNvGraphicFramePr/>
          <p:nvPr>
            <p:extLst>
              <p:ext uri="{D42A27DB-BD31-4B8C-83A1-F6EECF244321}">
                <p14:modId xmlns:p14="http://schemas.microsoft.com/office/powerpoint/2010/main" val="1190360043"/>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856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18D08E-4999-422B-A2B0-70F83EDF4288}"/>
              </a:ext>
            </a:extLst>
          </p:cNvPr>
          <p:cNvSpPr>
            <a:spLocks noGrp="1"/>
          </p:cNvSpPr>
          <p:nvPr>
            <p:ph type="sldNum" sz="quarter" idx="4"/>
          </p:nvPr>
        </p:nvSpPr>
        <p:spPr/>
        <p:txBody>
          <a:bodyPr/>
          <a:lstStyle/>
          <a:p>
            <a:fld id="{6F1FABC0-072B-4F22-8F9B-95A9D10B0206}" type="slidenum">
              <a:rPr lang="en-US" smtClean="0"/>
              <a:pPr/>
              <a:t>13</a:t>
            </a:fld>
            <a:endParaRPr lang="en-US"/>
          </a:p>
        </p:txBody>
      </p:sp>
      <p:sp>
        <p:nvSpPr>
          <p:cNvPr id="5" name="Title 4">
            <a:extLst>
              <a:ext uri="{FF2B5EF4-FFF2-40B4-BE49-F238E27FC236}">
                <a16:creationId xmlns:a16="http://schemas.microsoft.com/office/drawing/2014/main" id="{0882DB2F-FC00-4CA8-8E83-66C4F7E5B20E}"/>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Critical Targets and Metrics</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DC82C3CE-90A9-EB47-B3FC-8679016683D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aphicFrame>
        <p:nvGraphicFramePr>
          <p:cNvPr id="8" name="Diagram 7">
            <a:extLst>
              <a:ext uri="{FF2B5EF4-FFF2-40B4-BE49-F238E27FC236}">
                <a16:creationId xmlns:a16="http://schemas.microsoft.com/office/drawing/2014/main" id="{EDCE0FB3-318F-2F45-A251-C59688EF0884}"/>
              </a:ext>
            </a:extLst>
          </p:cNvPr>
          <p:cNvGraphicFramePr/>
          <p:nvPr>
            <p:extLst>
              <p:ext uri="{D42A27DB-BD31-4B8C-83A1-F6EECF244321}">
                <p14:modId xmlns:p14="http://schemas.microsoft.com/office/powerpoint/2010/main" val="1627125198"/>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a:extLst>
              <a:ext uri="{FF2B5EF4-FFF2-40B4-BE49-F238E27FC236}">
                <a16:creationId xmlns:a16="http://schemas.microsoft.com/office/drawing/2014/main" id="{83B2255A-B052-4F43-9933-453A4D88FAD7}"/>
              </a:ext>
            </a:extLst>
          </p:cNvPr>
          <p:cNvGrpSpPr/>
          <p:nvPr/>
        </p:nvGrpSpPr>
        <p:grpSpPr>
          <a:xfrm>
            <a:off x="838200" y="1690689"/>
            <a:ext cx="10515600" cy="1089294"/>
            <a:chOff x="838200" y="1476510"/>
            <a:chExt cx="8449056" cy="867274"/>
          </a:xfrm>
        </p:grpSpPr>
        <p:sp>
          <p:nvSpPr>
            <p:cNvPr id="11" name="Rectangle 10">
              <a:extLst>
                <a:ext uri="{FF2B5EF4-FFF2-40B4-BE49-F238E27FC236}">
                  <a16:creationId xmlns:a16="http://schemas.microsoft.com/office/drawing/2014/main" id="{5191B942-B354-8E45-A83C-3614F6C1A7AA}"/>
                </a:ext>
              </a:extLst>
            </p:cNvPr>
            <p:cNvSpPr/>
            <p:nvPr/>
          </p:nvSpPr>
          <p:spPr>
            <a:xfrm>
              <a:off x="838200" y="178938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9">
              <a:extLst>
                <a:ext uri="{FF2B5EF4-FFF2-40B4-BE49-F238E27FC236}">
                  <a16:creationId xmlns:a16="http://schemas.microsoft.com/office/drawing/2014/main" id="{38CBE266-4AD9-5549-85B0-AEA5360BCF3B}"/>
                </a:ext>
              </a:extLst>
            </p:cNvPr>
            <p:cNvSpPr/>
            <p:nvPr/>
          </p:nvSpPr>
          <p:spPr>
            <a:xfrm>
              <a:off x="1221903" y="1476510"/>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algn="ctr" defTabSz="1066800">
                <a:lnSpc>
                  <a:spcPct val="90000"/>
                </a:lnSpc>
                <a:spcBef>
                  <a:spcPct val="0"/>
                </a:spcBef>
                <a:spcAft>
                  <a:spcPct val="35000"/>
                </a:spcAft>
              </a:pPr>
              <a:r>
                <a:rPr lang="en-US" sz="2000">
                  <a:solidFill>
                    <a:schemeClr val="tx1"/>
                  </a:solidFill>
                  <a:latin typeface="Amasis MT Pro Medium"/>
                  <a:cs typeface="Calibri"/>
                </a:rPr>
                <a:t>Maintain temperature of 77 K</a:t>
              </a:r>
              <a:endParaRPr lang="en-US" sz="2000">
                <a:solidFill>
                  <a:schemeClr val="tx1"/>
                </a:solidFill>
                <a:latin typeface="Amasis MT Pro Medium"/>
              </a:endParaRPr>
            </a:p>
          </p:txBody>
        </p:sp>
      </p:grpSp>
    </p:spTree>
    <p:extLst>
      <p:ext uri="{BB962C8B-B14F-4D97-AF65-F5344CB8AC3E}">
        <p14:creationId xmlns:p14="http://schemas.microsoft.com/office/powerpoint/2010/main" val="50707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18D08E-4999-422B-A2B0-70F83EDF4288}"/>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5" name="Title 4">
            <a:extLst>
              <a:ext uri="{FF2B5EF4-FFF2-40B4-BE49-F238E27FC236}">
                <a16:creationId xmlns:a16="http://schemas.microsoft.com/office/drawing/2014/main" id="{0882DB2F-FC00-4CA8-8E83-66C4F7E5B20E}"/>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Critical Targets and Metrics</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DC82C3CE-90A9-EB47-B3FC-8679016683D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pSp>
        <p:nvGrpSpPr>
          <p:cNvPr id="10" name="Group 9">
            <a:extLst>
              <a:ext uri="{FF2B5EF4-FFF2-40B4-BE49-F238E27FC236}">
                <a16:creationId xmlns:a16="http://schemas.microsoft.com/office/drawing/2014/main" id="{83B2255A-B052-4F43-9933-453A4D88FAD7}"/>
              </a:ext>
            </a:extLst>
          </p:cNvPr>
          <p:cNvGrpSpPr/>
          <p:nvPr/>
        </p:nvGrpSpPr>
        <p:grpSpPr>
          <a:xfrm>
            <a:off x="838200" y="1690688"/>
            <a:ext cx="10515600" cy="2342679"/>
            <a:chOff x="838200" y="1476510"/>
            <a:chExt cx="8449056" cy="1865194"/>
          </a:xfrm>
        </p:grpSpPr>
        <p:sp>
          <p:nvSpPr>
            <p:cNvPr id="11" name="Rectangle 10">
              <a:extLst>
                <a:ext uri="{FF2B5EF4-FFF2-40B4-BE49-F238E27FC236}">
                  <a16:creationId xmlns:a16="http://schemas.microsoft.com/office/drawing/2014/main" id="{5191B942-B354-8E45-A83C-3614F6C1A7AA}"/>
                </a:ext>
              </a:extLst>
            </p:cNvPr>
            <p:cNvSpPr/>
            <p:nvPr/>
          </p:nvSpPr>
          <p:spPr>
            <a:xfrm>
              <a:off x="838200" y="178938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9">
              <a:extLst>
                <a:ext uri="{FF2B5EF4-FFF2-40B4-BE49-F238E27FC236}">
                  <a16:creationId xmlns:a16="http://schemas.microsoft.com/office/drawing/2014/main" id="{38CBE266-4AD9-5549-85B0-AEA5360BCF3B}"/>
                </a:ext>
              </a:extLst>
            </p:cNvPr>
            <p:cNvSpPr/>
            <p:nvPr/>
          </p:nvSpPr>
          <p:spPr>
            <a:xfrm>
              <a:off x="1221903" y="1476510"/>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algn="ctr" defTabSz="1066800">
                <a:lnSpc>
                  <a:spcPct val="90000"/>
                </a:lnSpc>
                <a:spcBef>
                  <a:spcPct val="0"/>
                </a:spcBef>
                <a:spcAft>
                  <a:spcPct val="35000"/>
                </a:spcAft>
              </a:pPr>
              <a:r>
                <a:rPr lang="en-US" sz="2000">
                  <a:solidFill>
                    <a:schemeClr val="tx1"/>
                  </a:solidFill>
                  <a:latin typeface="Amasis MT Pro Medium"/>
                  <a:ea typeface="+mn-lt"/>
                  <a:cs typeface="+mn-lt"/>
                </a:rPr>
                <a:t>Maintain temperature </a:t>
              </a:r>
              <a:r>
                <a:rPr lang="en-US" sz="2000" kern="1200">
                  <a:solidFill>
                    <a:schemeClr val="tx1"/>
                  </a:solidFill>
                  <a:latin typeface="Amasis MT Pro Medium"/>
                  <a:ea typeface="+mn-lt"/>
                  <a:cs typeface="+mn-lt"/>
                </a:rPr>
                <a:t>of </a:t>
              </a:r>
              <a:r>
                <a:rPr lang="en-US" sz="2000">
                  <a:solidFill>
                    <a:schemeClr val="tx1"/>
                  </a:solidFill>
                  <a:latin typeface="Amasis MT Pro Medium"/>
                  <a:ea typeface="+mn-lt"/>
                  <a:cs typeface="+mn-lt"/>
                </a:rPr>
                <a:t>77 K</a:t>
              </a:r>
              <a:endParaRPr lang="en-US">
                <a:solidFill>
                  <a:schemeClr val="tx1"/>
                </a:solidFill>
                <a:latin typeface="Amasis MT Pro Medium"/>
              </a:endParaRPr>
            </a:p>
          </p:txBody>
        </p:sp>
        <p:sp>
          <p:nvSpPr>
            <p:cNvPr id="13" name="Rectangle 12">
              <a:extLst>
                <a:ext uri="{FF2B5EF4-FFF2-40B4-BE49-F238E27FC236}">
                  <a16:creationId xmlns:a16="http://schemas.microsoft.com/office/drawing/2014/main" id="{D0D44193-0B7E-B54F-908D-2298E577D202}"/>
                </a:ext>
              </a:extLst>
            </p:cNvPr>
            <p:cNvSpPr/>
            <p:nvPr/>
          </p:nvSpPr>
          <p:spPr>
            <a:xfrm>
              <a:off x="838200" y="278730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Shape 11">
              <a:extLst>
                <a:ext uri="{FF2B5EF4-FFF2-40B4-BE49-F238E27FC236}">
                  <a16:creationId xmlns:a16="http://schemas.microsoft.com/office/drawing/2014/main" id="{FF964B5C-9269-BA4F-BA46-86DECD33EC15}"/>
                </a:ext>
              </a:extLst>
            </p:cNvPr>
            <p:cNvSpPr/>
            <p:nvPr/>
          </p:nvSpPr>
          <p:spPr>
            <a:xfrm>
              <a:off x="1221911" y="2460255"/>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tx1"/>
                  </a:solidFill>
                  <a:latin typeface="Amasis MT Pro Medium"/>
                </a:rPr>
                <a:t>Maintain structural integrity for two weeks</a:t>
              </a:r>
              <a:endParaRPr lang="en-US" sz="2000" kern="1200">
                <a:solidFill>
                  <a:schemeClr val="tx1"/>
                </a:solidFill>
              </a:endParaRPr>
            </a:p>
          </p:txBody>
        </p:sp>
      </p:grpSp>
      <p:graphicFrame>
        <p:nvGraphicFramePr>
          <p:cNvPr id="15" name="Diagram 14">
            <a:extLst>
              <a:ext uri="{FF2B5EF4-FFF2-40B4-BE49-F238E27FC236}">
                <a16:creationId xmlns:a16="http://schemas.microsoft.com/office/drawing/2014/main" id="{C562B316-4A67-B241-A20A-4046E562DAA4}"/>
              </a:ext>
            </a:extLst>
          </p:cNvPr>
          <p:cNvGraphicFramePr/>
          <p:nvPr>
            <p:extLst>
              <p:ext uri="{D42A27DB-BD31-4B8C-83A1-F6EECF244321}">
                <p14:modId xmlns:p14="http://schemas.microsoft.com/office/powerpoint/2010/main" val="235095014"/>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602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18D08E-4999-422B-A2B0-70F83EDF4288}"/>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5" name="Title 4">
            <a:extLst>
              <a:ext uri="{FF2B5EF4-FFF2-40B4-BE49-F238E27FC236}">
                <a16:creationId xmlns:a16="http://schemas.microsoft.com/office/drawing/2014/main" id="{0882DB2F-FC00-4CA8-8E83-66C4F7E5B20E}"/>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Critical Targets and Metrics</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DC82C3CE-90A9-EB47-B3FC-8679016683D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pSp>
        <p:nvGrpSpPr>
          <p:cNvPr id="10" name="Group 9">
            <a:extLst>
              <a:ext uri="{FF2B5EF4-FFF2-40B4-BE49-F238E27FC236}">
                <a16:creationId xmlns:a16="http://schemas.microsoft.com/office/drawing/2014/main" id="{83B2255A-B052-4F43-9933-453A4D88FAD7}"/>
              </a:ext>
            </a:extLst>
          </p:cNvPr>
          <p:cNvGrpSpPr/>
          <p:nvPr/>
        </p:nvGrpSpPr>
        <p:grpSpPr>
          <a:xfrm>
            <a:off x="838200" y="1690688"/>
            <a:ext cx="10515600" cy="3596064"/>
            <a:chOff x="838200" y="1476510"/>
            <a:chExt cx="8449056" cy="2863114"/>
          </a:xfrm>
        </p:grpSpPr>
        <p:sp>
          <p:nvSpPr>
            <p:cNvPr id="11" name="Rectangle 10">
              <a:extLst>
                <a:ext uri="{FF2B5EF4-FFF2-40B4-BE49-F238E27FC236}">
                  <a16:creationId xmlns:a16="http://schemas.microsoft.com/office/drawing/2014/main" id="{5191B942-B354-8E45-A83C-3614F6C1A7AA}"/>
                </a:ext>
              </a:extLst>
            </p:cNvPr>
            <p:cNvSpPr/>
            <p:nvPr/>
          </p:nvSpPr>
          <p:spPr>
            <a:xfrm>
              <a:off x="838200" y="178938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9">
              <a:extLst>
                <a:ext uri="{FF2B5EF4-FFF2-40B4-BE49-F238E27FC236}">
                  <a16:creationId xmlns:a16="http://schemas.microsoft.com/office/drawing/2014/main" id="{38CBE266-4AD9-5549-85B0-AEA5360BCF3B}"/>
                </a:ext>
              </a:extLst>
            </p:cNvPr>
            <p:cNvSpPr/>
            <p:nvPr/>
          </p:nvSpPr>
          <p:spPr>
            <a:xfrm>
              <a:off x="1221903" y="1476510"/>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algn="ctr" defTabSz="1066800">
                <a:lnSpc>
                  <a:spcPct val="90000"/>
                </a:lnSpc>
                <a:spcBef>
                  <a:spcPct val="0"/>
                </a:spcBef>
                <a:spcAft>
                  <a:spcPct val="35000"/>
                </a:spcAft>
              </a:pPr>
              <a:r>
                <a:rPr lang="en-US" sz="2000">
                  <a:solidFill>
                    <a:schemeClr val="tx1"/>
                  </a:solidFill>
                  <a:latin typeface="Amasis MT Pro Medium"/>
                  <a:ea typeface="+mn-lt"/>
                  <a:cs typeface="+mn-lt"/>
                </a:rPr>
                <a:t>Maintain temperature </a:t>
              </a:r>
              <a:r>
                <a:rPr lang="en-US" sz="2000" kern="1200">
                  <a:solidFill>
                    <a:schemeClr val="tx1"/>
                  </a:solidFill>
                  <a:latin typeface="Amasis MT Pro Medium"/>
                  <a:ea typeface="+mn-lt"/>
                  <a:cs typeface="+mn-lt"/>
                </a:rPr>
                <a:t>of </a:t>
              </a:r>
              <a:r>
                <a:rPr lang="en-US" sz="2000">
                  <a:solidFill>
                    <a:schemeClr val="tx1"/>
                  </a:solidFill>
                  <a:latin typeface="Amasis MT Pro Medium"/>
                  <a:ea typeface="+mn-lt"/>
                  <a:cs typeface="+mn-lt"/>
                </a:rPr>
                <a:t>77 K</a:t>
              </a:r>
              <a:endParaRPr lang="en-US">
                <a:solidFill>
                  <a:schemeClr val="tx1"/>
                </a:solidFill>
                <a:latin typeface="Amasis MT Pro Medium"/>
              </a:endParaRPr>
            </a:p>
          </p:txBody>
        </p:sp>
        <p:sp>
          <p:nvSpPr>
            <p:cNvPr id="13" name="Rectangle 12">
              <a:extLst>
                <a:ext uri="{FF2B5EF4-FFF2-40B4-BE49-F238E27FC236}">
                  <a16:creationId xmlns:a16="http://schemas.microsoft.com/office/drawing/2014/main" id="{D0D44193-0B7E-B54F-908D-2298E577D202}"/>
                </a:ext>
              </a:extLst>
            </p:cNvPr>
            <p:cNvSpPr/>
            <p:nvPr/>
          </p:nvSpPr>
          <p:spPr>
            <a:xfrm>
              <a:off x="838200" y="278730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Shape 11">
              <a:extLst>
                <a:ext uri="{FF2B5EF4-FFF2-40B4-BE49-F238E27FC236}">
                  <a16:creationId xmlns:a16="http://schemas.microsoft.com/office/drawing/2014/main" id="{FF964B5C-9269-BA4F-BA46-86DECD33EC15}"/>
                </a:ext>
              </a:extLst>
            </p:cNvPr>
            <p:cNvSpPr/>
            <p:nvPr/>
          </p:nvSpPr>
          <p:spPr>
            <a:xfrm>
              <a:off x="1221911" y="2460255"/>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tx1"/>
                  </a:solidFill>
                  <a:latin typeface="Amasis MT Pro Medium"/>
                </a:rPr>
                <a:t>Maintain structural integrity for two weeks</a:t>
              </a:r>
              <a:endParaRPr lang="en-US" sz="2000" kern="1200">
                <a:solidFill>
                  <a:schemeClr val="tx1"/>
                </a:solidFill>
              </a:endParaRPr>
            </a:p>
          </p:txBody>
        </p:sp>
        <p:sp>
          <p:nvSpPr>
            <p:cNvPr id="15" name="Rectangle 14">
              <a:extLst>
                <a:ext uri="{FF2B5EF4-FFF2-40B4-BE49-F238E27FC236}">
                  <a16:creationId xmlns:a16="http://schemas.microsoft.com/office/drawing/2014/main" id="{ED052944-7526-6845-98DA-00BAC9942252}"/>
                </a:ext>
              </a:extLst>
            </p:cNvPr>
            <p:cNvSpPr/>
            <p:nvPr/>
          </p:nvSpPr>
          <p:spPr>
            <a:xfrm>
              <a:off x="838200" y="378522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13">
              <a:extLst>
                <a:ext uri="{FF2B5EF4-FFF2-40B4-BE49-F238E27FC236}">
                  <a16:creationId xmlns:a16="http://schemas.microsoft.com/office/drawing/2014/main" id="{16AC62D3-D376-FC40-8C67-48242AE4F1F9}"/>
                </a:ext>
              </a:extLst>
            </p:cNvPr>
            <p:cNvSpPr/>
            <p:nvPr/>
          </p:nvSpPr>
          <p:spPr>
            <a:xfrm>
              <a:off x="1221903" y="3460502"/>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tx1"/>
                  </a:solidFill>
                  <a:latin typeface="Amasis MT Pro Medium"/>
                </a:rPr>
                <a:t>Maintain pressure of ~30 psi </a:t>
              </a:r>
              <a:endParaRPr lang="en-US" sz="2000" kern="1200">
                <a:solidFill>
                  <a:schemeClr val="tx1"/>
                </a:solidFill>
              </a:endParaRPr>
            </a:p>
          </p:txBody>
        </p:sp>
      </p:grpSp>
      <p:graphicFrame>
        <p:nvGraphicFramePr>
          <p:cNvPr id="17" name="Diagram 16">
            <a:extLst>
              <a:ext uri="{FF2B5EF4-FFF2-40B4-BE49-F238E27FC236}">
                <a16:creationId xmlns:a16="http://schemas.microsoft.com/office/drawing/2014/main" id="{E9080247-7A91-2C48-837B-7687D5022995}"/>
              </a:ext>
            </a:extLst>
          </p:cNvPr>
          <p:cNvGraphicFramePr/>
          <p:nvPr>
            <p:extLst>
              <p:ext uri="{D42A27DB-BD31-4B8C-83A1-F6EECF244321}">
                <p14:modId xmlns:p14="http://schemas.microsoft.com/office/powerpoint/2010/main" val="2207709749"/>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413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7FC98D-3DBD-4802-8789-6F5D72D3A961}"/>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5" name="Title 4">
            <a:extLst>
              <a:ext uri="{FF2B5EF4-FFF2-40B4-BE49-F238E27FC236}">
                <a16:creationId xmlns:a16="http://schemas.microsoft.com/office/drawing/2014/main" id="{E4F2975A-9648-4DA9-9416-85EE059EF6A6}"/>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Concept Generation</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4869CB4F-F59E-4B4D-A366-0897CDAFE51D}"/>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aphicFrame>
        <p:nvGraphicFramePr>
          <p:cNvPr id="9" name="Diagram 8">
            <a:extLst>
              <a:ext uri="{FF2B5EF4-FFF2-40B4-BE49-F238E27FC236}">
                <a16:creationId xmlns:a16="http://schemas.microsoft.com/office/drawing/2014/main" id="{8AAD21C2-48E2-AC42-9315-483FAD4F79ED}"/>
              </a:ext>
            </a:extLst>
          </p:cNvPr>
          <p:cNvGraphicFramePr/>
          <p:nvPr>
            <p:extLst>
              <p:ext uri="{D42A27DB-BD31-4B8C-83A1-F6EECF244321}">
                <p14:modId xmlns:p14="http://schemas.microsoft.com/office/powerpoint/2010/main" val="1321753843"/>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04C34BEC-8571-2D4F-AD4E-74B270040692}"/>
              </a:ext>
            </a:extLst>
          </p:cNvPr>
          <p:cNvSpPr txBox="1"/>
          <p:nvPr/>
        </p:nvSpPr>
        <p:spPr>
          <a:xfrm>
            <a:off x="2613957" y="5056903"/>
            <a:ext cx="6964086" cy="369332"/>
          </a:xfrm>
          <a:prstGeom prst="rect">
            <a:avLst/>
          </a:prstGeom>
          <a:noFill/>
        </p:spPr>
        <p:txBody>
          <a:bodyPr wrap="none" rtlCol="0">
            <a:spAutoFit/>
          </a:bodyPr>
          <a:lstStyle/>
          <a:p>
            <a:r>
              <a:rPr lang="en-US">
                <a:latin typeface="Amasis MT Pro" panose="02040504050005020304" pitchFamily="18" charset="77"/>
              </a:rPr>
              <a:t>All high-fidelity concepts are assuming double-shell, pill shaped tank.</a:t>
            </a:r>
          </a:p>
        </p:txBody>
      </p:sp>
    </p:spTree>
    <p:extLst>
      <p:ext uri="{BB962C8B-B14F-4D97-AF65-F5344CB8AC3E}">
        <p14:creationId xmlns:p14="http://schemas.microsoft.com/office/powerpoint/2010/main" val="404418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7FC98D-3DBD-4802-8789-6F5D72D3A961}"/>
              </a:ext>
            </a:extLst>
          </p:cNvPr>
          <p:cNvSpPr>
            <a:spLocks noGrp="1"/>
          </p:cNvSpPr>
          <p:nvPr>
            <p:ph type="sldNum" sz="quarter" idx="4"/>
          </p:nvPr>
        </p:nvSpPr>
        <p:spPr/>
        <p:txBody>
          <a:bodyPr/>
          <a:lstStyle/>
          <a:p>
            <a:fld id="{6F1FABC0-072B-4F22-8F9B-95A9D10B0206}" type="slidenum">
              <a:rPr lang="en-US" smtClean="0"/>
              <a:pPr/>
              <a:t>17</a:t>
            </a:fld>
            <a:endParaRPr lang="en-US"/>
          </a:p>
        </p:txBody>
      </p:sp>
      <p:sp>
        <p:nvSpPr>
          <p:cNvPr id="5" name="Title 4">
            <a:extLst>
              <a:ext uri="{FF2B5EF4-FFF2-40B4-BE49-F238E27FC236}">
                <a16:creationId xmlns:a16="http://schemas.microsoft.com/office/drawing/2014/main" id="{E4F2975A-9648-4DA9-9416-85EE059EF6A6}"/>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Concept Generation</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4869CB4F-F59E-4B4D-A366-0897CDAFE51D}"/>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pSp>
        <p:nvGrpSpPr>
          <p:cNvPr id="15" name="Group 14">
            <a:extLst>
              <a:ext uri="{FF2B5EF4-FFF2-40B4-BE49-F238E27FC236}">
                <a16:creationId xmlns:a16="http://schemas.microsoft.com/office/drawing/2014/main" id="{A1B705C7-E406-5040-A9F1-6D5B61FDE6F0}"/>
              </a:ext>
            </a:extLst>
          </p:cNvPr>
          <p:cNvGrpSpPr/>
          <p:nvPr/>
        </p:nvGrpSpPr>
        <p:grpSpPr>
          <a:xfrm>
            <a:off x="809625" y="1943100"/>
            <a:ext cx="2990850" cy="2971800"/>
            <a:chOff x="809625" y="1943100"/>
            <a:chExt cx="2990850" cy="2971800"/>
          </a:xfrm>
        </p:grpSpPr>
        <p:grpSp>
          <p:nvGrpSpPr>
            <p:cNvPr id="16" name="Group 15">
              <a:extLst>
                <a:ext uri="{FF2B5EF4-FFF2-40B4-BE49-F238E27FC236}">
                  <a16:creationId xmlns:a16="http://schemas.microsoft.com/office/drawing/2014/main" id="{3B70DFEE-520B-FE49-8E29-C02BA1E5D6C7}"/>
                </a:ext>
              </a:extLst>
            </p:cNvPr>
            <p:cNvGrpSpPr/>
            <p:nvPr/>
          </p:nvGrpSpPr>
          <p:grpSpPr>
            <a:xfrm>
              <a:off x="809625" y="1943100"/>
              <a:ext cx="2990850" cy="2971800"/>
              <a:chOff x="809625" y="1943100"/>
              <a:chExt cx="2990850" cy="2971800"/>
            </a:xfrm>
          </p:grpSpPr>
          <p:sp>
            <p:nvSpPr>
              <p:cNvPr id="42" name="Rounded Rectangle 41">
                <a:extLst>
                  <a:ext uri="{FF2B5EF4-FFF2-40B4-BE49-F238E27FC236}">
                    <a16:creationId xmlns:a16="http://schemas.microsoft.com/office/drawing/2014/main" id="{8D6AA62F-05F1-F548-94DE-19CB65B598F8}"/>
                  </a:ext>
                </a:extLst>
              </p:cNvPr>
              <p:cNvSpPr/>
              <p:nvPr/>
            </p:nvSpPr>
            <p:spPr>
              <a:xfrm>
                <a:off x="809625" y="1943100"/>
                <a:ext cx="2990850" cy="2971800"/>
              </a:xfrm>
              <a:prstGeom prst="roundRect">
                <a:avLst/>
              </a:prstGeom>
              <a:solidFill>
                <a:srgbClr val="02BBD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E83AACA-EF0F-0C48-BDB2-167585165F00}"/>
                  </a:ext>
                </a:extLst>
              </p:cNvPr>
              <p:cNvSpPr txBox="1"/>
              <p:nvPr/>
            </p:nvSpPr>
            <p:spPr>
              <a:xfrm>
                <a:off x="848069" y="2222369"/>
                <a:ext cx="2913962"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u="sng">
                    <a:latin typeface="Amasis MT Pro Medium"/>
                    <a:cs typeface="Calibri"/>
                  </a:rPr>
                  <a:t>Multi-Layer Insulation</a:t>
                </a:r>
              </a:p>
            </p:txBody>
          </p:sp>
          <p:sp>
            <p:nvSpPr>
              <p:cNvPr id="44" name="Rectangle 43">
                <a:extLst>
                  <a:ext uri="{FF2B5EF4-FFF2-40B4-BE49-F238E27FC236}">
                    <a16:creationId xmlns:a16="http://schemas.microsoft.com/office/drawing/2014/main" id="{5137E227-015C-524F-B9C9-2F7E6FFB2D47}"/>
                  </a:ext>
                </a:extLst>
              </p:cNvPr>
              <p:cNvSpPr/>
              <p:nvPr/>
            </p:nvSpPr>
            <p:spPr>
              <a:xfrm>
                <a:off x="3016407" y="3066571"/>
                <a:ext cx="59162" cy="128641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C975754-70BE-3149-A8B9-465EB020C270}"/>
                  </a:ext>
                </a:extLst>
              </p:cNvPr>
              <p:cNvSpPr/>
              <p:nvPr/>
            </p:nvSpPr>
            <p:spPr>
              <a:xfrm>
                <a:off x="3529642" y="3066570"/>
                <a:ext cx="59162" cy="128641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FDA5B69F-56AF-E440-8D98-032D6E6846A5}"/>
                  </a:ext>
                </a:extLst>
              </p:cNvPr>
              <p:cNvCxnSpPr/>
              <p:nvPr/>
            </p:nvCxnSpPr>
            <p:spPr>
              <a:xfrm flipH="1">
                <a:off x="3089621"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9C57144-51D7-0040-86AF-52096B2707ED}"/>
                  </a:ext>
                </a:extLst>
              </p:cNvPr>
              <p:cNvCxnSpPr>
                <a:cxnSpLocks/>
              </p:cNvCxnSpPr>
              <p:nvPr/>
            </p:nvCxnSpPr>
            <p:spPr>
              <a:xfrm flipH="1">
                <a:off x="3111806"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10DA030-CE5A-0F40-A0FA-F8E9AF3838E9}"/>
                  </a:ext>
                </a:extLst>
              </p:cNvPr>
              <p:cNvCxnSpPr>
                <a:cxnSpLocks/>
              </p:cNvCxnSpPr>
              <p:nvPr/>
            </p:nvCxnSpPr>
            <p:spPr>
              <a:xfrm flipH="1">
                <a:off x="3133992"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E77E159-D0E8-1247-93A5-59430F9D9C27}"/>
                  </a:ext>
                </a:extLst>
              </p:cNvPr>
              <p:cNvCxnSpPr>
                <a:cxnSpLocks/>
              </p:cNvCxnSpPr>
              <p:nvPr/>
            </p:nvCxnSpPr>
            <p:spPr>
              <a:xfrm flipH="1">
                <a:off x="3156178"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B105A2E-9804-0A4D-9F58-7A322E1CC788}"/>
                  </a:ext>
                </a:extLst>
              </p:cNvPr>
              <p:cNvCxnSpPr>
                <a:cxnSpLocks/>
              </p:cNvCxnSpPr>
              <p:nvPr/>
            </p:nvCxnSpPr>
            <p:spPr>
              <a:xfrm flipH="1">
                <a:off x="3178365"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A46D27E-A18E-DF4A-B793-5D29E64618DF}"/>
                  </a:ext>
                </a:extLst>
              </p:cNvPr>
              <p:cNvCxnSpPr>
                <a:cxnSpLocks/>
              </p:cNvCxnSpPr>
              <p:nvPr/>
            </p:nvCxnSpPr>
            <p:spPr>
              <a:xfrm flipH="1">
                <a:off x="3200550"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53BE455-4E21-2049-A330-B81DCA78BD19}"/>
                  </a:ext>
                </a:extLst>
              </p:cNvPr>
              <p:cNvCxnSpPr>
                <a:cxnSpLocks/>
              </p:cNvCxnSpPr>
              <p:nvPr/>
            </p:nvCxnSpPr>
            <p:spPr>
              <a:xfrm flipH="1">
                <a:off x="3222736"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3D47F69-31EE-4648-9DCF-1996AE38E59D}"/>
                  </a:ext>
                </a:extLst>
              </p:cNvPr>
              <p:cNvCxnSpPr>
                <a:cxnSpLocks/>
              </p:cNvCxnSpPr>
              <p:nvPr/>
            </p:nvCxnSpPr>
            <p:spPr>
              <a:xfrm flipH="1">
                <a:off x="3244922"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4D4A231-1FD4-8D4E-AC9B-F1A9D79F9209}"/>
                  </a:ext>
                </a:extLst>
              </p:cNvPr>
              <p:cNvCxnSpPr>
                <a:cxnSpLocks/>
              </p:cNvCxnSpPr>
              <p:nvPr/>
            </p:nvCxnSpPr>
            <p:spPr>
              <a:xfrm flipH="1">
                <a:off x="3267108"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E2A4339-845C-FD4E-A0B7-339F1D57056F}"/>
                  </a:ext>
                </a:extLst>
              </p:cNvPr>
              <p:cNvCxnSpPr>
                <a:cxnSpLocks/>
              </p:cNvCxnSpPr>
              <p:nvPr/>
            </p:nvCxnSpPr>
            <p:spPr>
              <a:xfrm flipH="1">
                <a:off x="3289294"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00F0164-17AD-7241-AC8F-FADF44D7ADA6}"/>
                  </a:ext>
                </a:extLst>
              </p:cNvPr>
              <p:cNvCxnSpPr>
                <a:cxnSpLocks/>
              </p:cNvCxnSpPr>
              <p:nvPr/>
            </p:nvCxnSpPr>
            <p:spPr>
              <a:xfrm flipH="1">
                <a:off x="3316970"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6242951-5CB9-CA44-A830-F8F3BAFEB60C}"/>
                  </a:ext>
                </a:extLst>
              </p:cNvPr>
              <p:cNvCxnSpPr>
                <a:cxnSpLocks/>
              </p:cNvCxnSpPr>
              <p:nvPr/>
            </p:nvCxnSpPr>
            <p:spPr>
              <a:xfrm flipH="1">
                <a:off x="3341061"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F67B755-C8CB-D04F-957C-CA98EA9CE2DE}"/>
                  </a:ext>
                </a:extLst>
              </p:cNvPr>
              <p:cNvCxnSpPr>
                <a:cxnSpLocks/>
              </p:cNvCxnSpPr>
              <p:nvPr/>
            </p:nvCxnSpPr>
            <p:spPr>
              <a:xfrm flipH="1">
                <a:off x="3363248"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38C7BFE-8CD6-234C-92D7-E1814475F372}"/>
                  </a:ext>
                </a:extLst>
              </p:cNvPr>
              <p:cNvCxnSpPr>
                <a:cxnSpLocks/>
              </p:cNvCxnSpPr>
              <p:nvPr/>
            </p:nvCxnSpPr>
            <p:spPr>
              <a:xfrm flipH="1">
                <a:off x="3385433"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9B8629-B1AC-A642-8673-9F6F8166C962}"/>
                  </a:ext>
                </a:extLst>
              </p:cNvPr>
              <p:cNvCxnSpPr>
                <a:cxnSpLocks/>
              </p:cNvCxnSpPr>
              <p:nvPr/>
            </p:nvCxnSpPr>
            <p:spPr>
              <a:xfrm flipH="1">
                <a:off x="3407619"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4EF2EF5-5EA6-1A43-8143-A3A36CCE0C51}"/>
                  </a:ext>
                </a:extLst>
              </p:cNvPr>
              <p:cNvCxnSpPr>
                <a:cxnSpLocks/>
              </p:cNvCxnSpPr>
              <p:nvPr/>
            </p:nvCxnSpPr>
            <p:spPr>
              <a:xfrm flipH="1">
                <a:off x="3429805"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50F02C6-C9C9-954B-9755-F6BEBE30730D}"/>
                  </a:ext>
                </a:extLst>
              </p:cNvPr>
              <p:cNvCxnSpPr>
                <a:cxnSpLocks/>
              </p:cNvCxnSpPr>
              <p:nvPr/>
            </p:nvCxnSpPr>
            <p:spPr>
              <a:xfrm flipH="1">
                <a:off x="3451991"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69ABB04-3AE0-754D-865A-F54B9F020DEC}"/>
                  </a:ext>
                </a:extLst>
              </p:cNvPr>
              <p:cNvCxnSpPr>
                <a:cxnSpLocks/>
              </p:cNvCxnSpPr>
              <p:nvPr/>
            </p:nvCxnSpPr>
            <p:spPr>
              <a:xfrm flipH="1">
                <a:off x="3474177"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DF6F571-82DB-6B49-A9BC-EC4636B03BB1}"/>
                  </a:ext>
                </a:extLst>
              </p:cNvPr>
              <p:cNvCxnSpPr>
                <a:cxnSpLocks/>
              </p:cNvCxnSpPr>
              <p:nvPr/>
            </p:nvCxnSpPr>
            <p:spPr>
              <a:xfrm flipH="1">
                <a:off x="3496363"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Arrow: Right 63">
                <a:extLst>
                  <a:ext uri="{FF2B5EF4-FFF2-40B4-BE49-F238E27FC236}">
                    <a16:creationId xmlns:a16="http://schemas.microsoft.com/office/drawing/2014/main" id="{5683BD24-C634-2940-9431-7CCE43158BF5}"/>
                  </a:ext>
                </a:extLst>
              </p:cNvPr>
              <p:cNvSpPr/>
              <p:nvPr/>
            </p:nvSpPr>
            <p:spPr>
              <a:xfrm>
                <a:off x="2043951" y="3503344"/>
                <a:ext cx="835672" cy="4392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A67361B-73A3-894C-AA0C-414C31BC5B2B}"/>
                </a:ext>
              </a:extLst>
            </p:cNvPr>
            <p:cNvGrpSpPr/>
            <p:nvPr/>
          </p:nvGrpSpPr>
          <p:grpSpPr>
            <a:xfrm>
              <a:off x="1026065" y="2938916"/>
              <a:ext cx="875263" cy="1616074"/>
              <a:chOff x="4076699" y="1543050"/>
              <a:chExt cx="1809751" cy="3876674"/>
            </a:xfrm>
          </p:grpSpPr>
          <p:sp>
            <p:nvSpPr>
              <p:cNvPr id="18" name="Rectangle 17">
                <a:extLst>
                  <a:ext uri="{FF2B5EF4-FFF2-40B4-BE49-F238E27FC236}">
                    <a16:creationId xmlns:a16="http://schemas.microsoft.com/office/drawing/2014/main" id="{B888BF65-3F88-E84D-B3C7-727EB68C66DB}"/>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49D7E1-1FB5-8A47-8BB3-BA32675EC7AF}"/>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206D95-CC4F-9643-92BF-4D2FEB3C74DD}"/>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A10CD2-F5B6-D940-A8B0-C4433B4A4704}"/>
                  </a:ext>
                </a:extLst>
              </p:cNvPr>
              <p:cNvSpPr/>
              <p:nvPr/>
            </p:nvSpPr>
            <p:spPr>
              <a:xfrm>
                <a:off x="5581650" y="2876550"/>
                <a:ext cx="304800" cy="933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E560386-7332-9945-81E5-813FDC689FB3}"/>
                  </a:ext>
                </a:extLst>
              </p:cNvPr>
              <p:cNvCxnSpPr>
                <a:cxnSpLocks/>
                <a:stCxn id="19" idx="2"/>
                <a:endCxn id="19"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018365-9145-F740-95EC-DF52A7F136B4}"/>
                  </a:ext>
                </a:extLst>
              </p:cNvPr>
              <p:cNvCxnSpPr>
                <a:cxnSpLocks/>
                <a:stCxn id="20" idx="2"/>
                <a:endCxn id="20"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638718A-3312-774F-AC09-24BB248C9B3C}"/>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A8B454-F3D5-5348-928D-C1D06682B474}"/>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058DCAAB-3A5D-CD48-B35D-E441BC12AC70}"/>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1C33614-2299-3E40-9DA5-C183DA09842F}"/>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D3F9B3C-4BB0-854D-92EB-751671CAE2DE}"/>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EC3C1CB-F126-894F-91E6-69DE72A4FE7B}"/>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A057688-7CFF-2748-AC2D-E9B6BFD6D753}"/>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799704F-D73A-DC44-B9F8-93AA49144735}"/>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4FA33AF-C9B6-9A4F-8E02-5F89FC10763F}"/>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D01EC2E-6F90-F843-BDEF-F300B5ECF012}"/>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E90B220-3932-EE44-8BF4-9F36412EA787}"/>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90AA893-3A98-F348-88DA-A35718F13FA3}"/>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3A3862A-2ED8-EB4A-B1D7-234145BBF12B}"/>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05C8F1D-7A56-3142-AEBC-1991108C6F2C}"/>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DDCF41F-D045-DE49-85D2-A204E2DA09FB}"/>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C59E157-6249-134B-9317-81C21C85BF8F}"/>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81ECAD7-C202-E542-8907-696ABB5696CB}"/>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4CC75FB-4B02-A84D-AD84-D0F9AD733371}"/>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2" name="TextBox 91">
            <a:extLst>
              <a:ext uri="{FF2B5EF4-FFF2-40B4-BE49-F238E27FC236}">
                <a16:creationId xmlns:a16="http://schemas.microsoft.com/office/drawing/2014/main" id="{786EF1AE-565E-324E-BBEC-0BCBD11C9A48}"/>
              </a:ext>
            </a:extLst>
          </p:cNvPr>
          <p:cNvSpPr txBox="1"/>
          <p:nvPr/>
        </p:nvSpPr>
        <p:spPr>
          <a:xfrm>
            <a:off x="2613957" y="5056903"/>
            <a:ext cx="6964086" cy="369332"/>
          </a:xfrm>
          <a:prstGeom prst="rect">
            <a:avLst/>
          </a:prstGeom>
          <a:noFill/>
        </p:spPr>
        <p:txBody>
          <a:bodyPr wrap="none" rtlCol="0">
            <a:spAutoFit/>
          </a:bodyPr>
          <a:lstStyle/>
          <a:p>
            <a:r>
              <a:rPr lang="en-US">
                <a:latin typeface="Amasis MT Pro" panose="02040504050005020304" pitchFamily="18" charset="77"/>
              </a:rPr>
              <a:t>All high-fidelity concepts are assuming double-shell, pill shaped tank.</a:t>
            </a:r>
          </a:p>
        </p:txBody>
      </p:sp>
      <p:graphicFrame>
        <p:nvGraphicFramePr>
          <p:cNvPr id="66" name="Diagram 65">
            <a:extLst>
              <a:ext uri="{FF2B5EF4-FFF2-40B4-BE49-F238E27FC236}">
                <a16:creationId xmlns:a16="http://schemas.microsoft.com/office/drawing/2014/main" id="{A31E6952-6C6E-1B40-BD0A-E379A84801A1}"/>
              </a:ext>
            </a:extLst>
          </p:cNvPr>
          <p:cNvGraphicFramePr/>
          <p:nvPr>
            <p:extLst>
              <p:ext uri="{D42A27DB-BD31-4B8C-83A1-F6EECF244321}">
                <p14:modId xmlns:p14="http://schemas.microsoft.com/office/powerpoint/2010/main" val="287884766"/>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659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7FC98D-3DBD-4802-8789-6F5D72D3A961}"/>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5" name="Title 4">
            <a:extLst>
              <a:ext uri="{FF2B5EF4-FFF2-40B4-BE49-F238E27FC236}">
                <a16:creationId xmlns:a16="http://schemas.microsoft.com/office/drawing/2014/main" id="{E4F2975A-9648-4DA9-9416-85EE059EF6A6}"/>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Concept Generation</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4869CB4F-F59E-4B4D-A366-0897CDAFE51D}"/>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pSp>
        <p:nvGrpSpPr>
          <p:cNvPr id="12" name="Group 11">
            <a:extLst>
              <a:ext uri="{FF2B5EF4-FFF2-40B4-BE49-F238E27FC236}">
                <a16:creationId xmlns:a16="http://schemas.microsoft.com/office/drawing/2014/main" id="{B36A210D-A484-E244-AF8C-CE560A949344}"/>
              </a:ext>
            </a:extLst>
          </p:cNvPr>
          <p:cNvGrpSpPr/>
          <p:nvPr/>
        </p:nvGrpSpPr>
        <p:grpSpPr>
          <a:xfrm>
            <a:off x="809625" y="1527737"/>
            <a:ext cx="6741025" cy="3387163"/>
            <a:chOff x="809625" y="1527737"/>
            <a:chExt cx="6741025" cy="3387163"/>
          </a:xfrm>
        </p:grpSpPr>
        <p:grpSp>
          <p:nvGrpSpPr>
            <p:cNvPr id="13" name="Group 12">
              <a:extLst>
                <a:ext uri="{FF2B5EF4-FFF2-40B4-BE49-F238E27FC236}">
                  <a16:creationId xmlns:a16="http://schemas.microsoft.com/office/drawing/2014/main" id="{0466733B-7644-7641-A874-3BA161FE3F5D}"/>
                </a:ext>
              </a:extLst>
            </p:cNvPr>
            <p:cNvGrpSpPr/>
            <p:nvPr/>
          </p:nvGrpSpPr>
          <p:grpSpPr>
            <a:xfrm>
              <a:off x="4559800" y="1527737"/>
              <a:ext cx="2990850" cy="3387163"/>
              <a:chOff x="4559800" y="1527737"/>
              <a:chExt cx="2990850" cy="3387163"/>
            </a:xfrm>
          </p:grpSpPr>
          <p:sp>
            <p:nvSpPr>
              <p:cNvPr id="70" name="Rounded Rectangle 5">
                <a:extLst>
                  <a:ext uri="{FF2B5EF4-FFF2-40B4-BE49-F238E27FC236}">
                    <a16:creationId xmlns:a16="http://schemas.microsoft.com/office/drawing/2014/main" id="{3FDA38EC-472A-2A4F-A151-0EB7D424F5E2}"/>
                  </a:ext>
                </a:extLst>
              </p:cNvPr>
              <p:cNvSpPr/>
              <p:nvPr/>
            </p:nvSpPr>
            <p:spPr>
              <a:xfrm>
                <a:off x="4559800" y="1943100"/>
                <a:ext cx="2990850" cy="2971800"/>
              </a:xfrm>
              <a:prstGeom prst="roundRect">
                <a:avLst/>
              </a:prstGeom>
              <a:solidFill>
                <a:srgbClr val="E3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345CF493-9F89-2A44-A045-669D3D0DDC27}"/>
                  </a:ext>
                </a:extLst>
              </p:cNvPr>
              <p:cNvGrpSpPr/>
              <p:nvPr/>
            </p:nvGrpSpPr>
            <p:grpSpPr>
              <a:xfrm>
                <a:off x="5008507" y="1527737"/>
                <a:ext cx="2102141" cy="2995806"/>
                <a:chOff x="9270709" y="2483283"/>
                <a:chExt cx="2102141" cy="2995806"/>
              </a:xfrm>
            </p:grpSpPr>
            <p:grpSp>
              <p:nvGrpSpPr>
                <p:cNvPr id="73" name="Group 72">
                  <a:extLst>
                    <a:ext uri="{FF2B5EF4-FFF2-40B4-BE49-F238E27FC236}">
                      <a16:creationId xmlns:a16="http://schemas.microsoft.com/office/drawing/2014/main" id="{3A44E3CF-4402-C944-B2A4-8FD8EB6763A5}"/>
                    </a:ext>
                  </a:extLst>
                </p:cNvPr>
                <p:cNvGrpSpPr/>
                <p:nvPr/>
              </p:nvGrpSpPr>
              <p:grpSpPr>
                <a:xfrm>
                  <a:off x="9315658" y="2483283"/>
                  <a:ext cx="2021585" cy="2995806"/>
                  <a:chOff x="9315658" y="2481066"/>
                  <a:chExt cx="2021585" cy="2995806"/>
                </a:xfrm>
              </p:grpSpPr>
              <p:sp>
                <p:nvSpPr>
                  <p:cNvPr id="75" name="Arrow: Circular 263">
                    <a:extLst>
                      <a:ext uri="{FF2B5EF4-FFF2-40B4-BE49-F238E27FC236}">
                        <a16:creationId xmlns:a16="http://schemas.microsoft.com/office/drawing/2014/main" id="{E0E8A121-1BF6-614E-BEC9-A1089709B40D}"/>
                      </a:ext>
                    </a:extLst>
                  </p:cNvPr>
                  <p:cNvSpPr/>
                  <p:nvPr/>
                </p:nvSpPr>
                <p:spPr>
                  <a:xfrm rot="10800000">
                    <a:off x="9328740" y="2486784"/>
                    <a:ext cx="2008503" cy="2990088"/>
                  </a:xfrm>
                  <a:prstGeom prst="circularArrow">
                    <a:avLst>
                      <a:gd name="adj1" fmla="val 25000"/>
                      <a:gd name="adj2" fmla="val 3215222"/>
                      <a:gd name="adj3" fmla="val 21563586"/>
                      <a:gd name="adj4" fmla="val 10823212"/>
                      <a:gd name="adj5" fmla="val 5633"/>
                    </a:avLst>
                  </a:prstGeom>
                  <a:solidFill>
                    <a:schemeClr val="bg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6" name="Group 75">
                    <a:extLst>
                      <a:ext uri="{FF2B5EF4-FFF2-40B4-BE49-F238E27FC236}">
                        <a16:creationId xmlns:a16="http://schemas.microsoft.com/office/drawing/2014/main" id="{4AFB5C78-AD21-6E49-9C5F-3D1691CA591A}"/>
                      </a:ext>
                    </a:extLst>
                  </p:cNvPr>
                  <p:cNvGrpSpPr/>
                  <p:nvPr/>
                </p:nvGrpSpPr>
                <p:grpSpPr>
                  <a:xfrm>
                    <a:off x="9351975" y="4263620"/>
                    <a:ext cx="1947037" cy="1173019"/>
                    <a:chOff x="7682675" y="4019836"/>
                    <a:chExt cx="1947037" cy="1173019"/>
                  </a:xfrm>
                </p:grpSpPr>
                <p:cxnSp>
                  <p:nvCxnSpPr>
                    <p:cNvPr id="78" name="Straight Connector 77">
                      <a:extLst>
                        <a:ext uri="{FF2B5EF4-FFF2-40B4-BE49-F238E27FC236}">
                          <a16:creationId xmlns:a16="http://schemas.microsoft.com/office/drawing/2014/main" id="{49FB4013-BF34-4C40-B1E9-D7CA9EFCA252}"/>
                        </a:ext>
                      </a:extLst>
                    </p:cNvPr>
                    <p:cNvCxnSpPr>
                      <a:cxnSpLocks/>
                    </p:cNvCxnSpPr>
                    <p:nvPr/>
                  </p:nvCxnSpPr>
                  <p:spPr>
                    <a:xfrm>
                      <a:off x="7682675" y="4019836"/>
                      <a:ext cx="186509"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66868CA-E458-BE45-A410-C020383BE213}"/>
                        </a:ext>
                      </a:extLst>
                    </p:cNvPr>
                    <p:cNvCxnSpPr>
                      <a:cxnSpLocks/>
                    </p:cNvCxnSpPr>
                    <p:nvPr/>
                  </p:nvCxnSpPr>
                  <p:spPr>
                    <a:xfrm flipV="1">
                      <a:off x="7720330" y="4182341"/>
                      <a:ext cx="199708" cy="40928"/>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98AECFD-158E-5844-AADD-3FB29AE20247}"/>
                        </a:ext>
                      </a:extLst>
                    </p:cNvPr>
                    <p:cNvCxnSpPr>
                      <a:cxnSpLocks/>
                    </p:cNvCxnSpPr>
                    <p:nvPr/>
                  </p:nvCxnSpPr>
                  <p:spPr>
                    <a:xfrm flipV="1">
                      <a:off x="7766938" y="4356570"/>
                      <a:ext cx="187600" cy="68225"/>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4D4FF42-73D8-3748-9C8B-2B4F1FA70817}"/>
                        </a:ext>
                      </a:extLst>
                    </p:cNvPr>
                    <p:cNvCxnSpPr>
                      <a:cxnSpLocks/>
                    </p:cNvCxnSpPr>
                    <p:nvPr/>
                  </p:nvCxnSpPr>
                  <p:spPr>
                    <a:xfrm flipV="1">
                      <a:off x="7869184" y="4546024"/>
                      <a:ext cx="165255" cy="87455"/>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AAAF252-DE80-D14C-BE25-16FBC2006590}"/>
                        </a:ext>
                      </a:extLst>
                    </p:cNvPr>
                    <p:cNvCxnSpPr>
                      <a:cxnSpLocks/>
                    </p:cNvCxnSpPr>
                    <p:nvPr/>
                  </p:nvCxnSpPr>
                  <p:spPr>
                    <a:xfrm flipV="1">
                      <a:off x="7995285" y="4719089"/>
                      <a:ext cx="147213" cy="121343"/>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7349DD-FD60-A244-B19F-D22B8D0BC656}"/>
                        </a:ext>
                      </a:extLst>
                    </p:cNvPr>
                    <p:cNvCxnSpPr>
                      <a:cxnSpLocks/>
                    </p:cNvCxnSpPr>
                    <p:nvPr/>
                  </p:nvCxnSpPr>
                  <p:spPr>
                    <a:xfrm flipV="1">
                      <a:off x="8188643" y="4880959"/>
                      <a:ext cx="106997" cy="16187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BF3BDE5-0BF3-1643-8FAA-566106D10E0A}"/>
                        </a:ext>
                      </a:extLst>
                    </p:cNvPr>
                    <p:cNvCxnSpPr>
                      <a:cxnSpLocks/>
                    </p:cNvCxnSpPr>
                    <p:nvPr/>
                  </p:nvCxnSpPr>
                  <p:spPr>
                    <a:xfrm flipV="1">
                      <a:off x="8468678" y="4988501"/>
                      <a:ext cx="77152" cy="204354"/>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42C1840-B246-C947-B8C6-A6ACF55A4498}"/>
                        </a:ext>
                      </a:extLst>
                    </p:cNvPr>
                    <p:cNvCxnSpPr>
                      <a:cxnSpLocks/>
                    </p:cNvCxnSpPr>
                    <p:nvPr/>
                  </p:nvCxnSpPr>
                  <p:spPr>
                    <a:xfrm flipH="1" flipV="1">
                      <a:off x="8795385" y="4988502"/>
                      <a:ext cx="62547" cy="196941"/>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C9C6E1E-FC7B-B148-9DAC-1C9977A1D6D7}"/>
                        </a:ext>
                      </a:extLst>
                    </p:cNvPr>
                    <p:cNvCxnSpPr>
                      <a:cxnSpLocks/>
                    </p:cNvCxnSpPr>
                    <p:nvPr/>
                  </p:nvCxnSpPr>
                  <p:spPr>
                    <a:xfrm>
                      <a:off x="8986838" y="4887479"/>
                      <a:ext cx="120649" cy="15535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31874B7-64CB-F847-BC94-6C997658CB4D}"/>
                        </a:ext>
                      </a:extLst>
                    </p:cNvPr>
                    <p:cNvCxnSpPr>
                      <a:cxnSpLocks/>
                    </p:cNvCxnSpPr>
                    <p:nvPr/>
                  </p:nvCxnSpPr>
                  <p:spPr>
                    <a:xfrm>
                      <a:off x="9107487" y="4771159"/>
                      <a:ext cx="154330" cy="11632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ECFAD0-CFBA-3F4A-A085-93A6BDCB6A2D}"/>
                        </a:ext>
                      </a:extLst>
                    </p:cNvPr>
                    <p:cNvCxnSpPr>
                      <a:cxnSpLocks/>
                    </p:cNvCxnSpPr>
                    <p:nvPr/>
                  </p:nvCxnSpPr>
                  <p:spPr>
                    <a:xfrm>
                      <a:off x="9220950" y="4606669"/>
                      <a:ext cx="186822" cy="72291"/>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60DE41C-EE50-8E40-91F2-6F3420BAB244}"/>
                        </a:ext>
                      </a:extLst>
                    </p:cNvPr>
                    <p:cNvCxnSpPr>
                      <a:cxnSpLocks/>
                    </p:cNvCxnSpPr>
                    <p:nvPr/>
                  </p:nvCxnSpPr>
                  <p:spPr>
                    <a:xfrm>
                      <a:off x="9321337" y="4418421"/>
                      <a:ext cx="199887" cy="61877"/>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147FAD6-6743-0A42-9095-CA2861BE4280}"/>
                        </a:ext>
                      </a:extLst>
                    </p:cNvPr>
                    <p:cNvCxnSpPr>
                      <a:cxnSpLocks/>
                    </p:cNvCxnSpPr>
                    <p:nvPr/>
                  </p:nvCxnSpPr>
                  <p:spPr>
                    <a:xfrm>
                      <a:off x="9391937" y="4199322"/>
                      <a:ext cx="199159" cy="47542"/>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47CCF84-73C1-A44F-B730-1F6DB112990B}"/>
                        </a:ext>
                      </a:extLst>
                    </p:cNvPr>
                    <p:cNvCxnSpPr>
                      <a:cxnSpLocks/>
                    </p:cNvCxnSpPr>
                    <p:nvPr/>
                  </p:nvCxnSpPr>
                  <p:spPr>
                    <a:xfrm>
                      <a:off x="9421894" y="4019836"/>
                      <a:ext cx="207818" cy="17713"/>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7" name="Arrow: Circular 265">
                    <a:extLst>
                      <a:ext uri="{FF2B5EF4-FFF2-40B4-BE49-F238E27FC236}">
                        <a16:creationId xmlns:a16="http://schemas.microsoft.com/office/drawing/2014/main" id="{D22F16A0-2250-0B4A-A177-84E37D2A85D0}"/>
                      </a:ext>
                    </a:extLst>
                  </p:cNvPr>
                  <p:cNvSpPr/>
                  <p:nvPr/>
                </p:nvSpPr>
                <p:spPr>
                  <a:xfrm rot="10800000">
                    <a:off x="9315658" y="2481066"/>
                    <a:ext cx="2008503" cy="2990088"/>
                  </a:xfrm>
                  <a:prstGeom prst="circularArrow">
                    <a:avLst>
                      <a:gd name="adj1" fmla="val 25000"/>
                      <a:gd name="adj2" fmla="val 3215222"/>
                      <a:gd name="adj3" fmla="val 21563586"/>
                      <a:gd name="adj4" fmla="val 10823212"/>
                      <a:gd name="adj5" fmla="val 563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4" name="Rectangle 73">
                  <a:extLst>
                    <a:ext uri="{FF2B5EF4-FFF2-40B4-BE49-F238E27FC236}">
                      <a16:creationId xmlns:a16="http://schemas.microsoft.com/office/drawing/2014/main" id="{AB75F42A-1A5E-DF45-A169-6850B1D06954}"/>
                    </a:ext>
                  </a:extLst>
                </p:cNvPr>
                <p:cNvSpPr/>
                <p:nvPr/>
              </p:nvSpPr>
              <p:spPr>
                <a:xfrm>
                  <a:off x="9270709" y="2945066"/>
                  <a:ext cx="2102141" cy="1245131"/>
                </a:xfrm>
                <a:prstGeom prst="rect">
                  <a:avLst/>
                </a:prstGeom>
                <a:solidFill>
                  <a:srgbClr val="E3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a:extLst>
                  <a:ext uri="{FF2B5EF4-FFF2-40B4-BE49-F238E27FC236}">
                    <a16:creationId xmlns:a16="http://schemas.microsoft.com/office/drawing/2014/main" id="{C46B2E50-DA05-1A4F-9160-DC7A4972F838}"/>
                  </a:ext>
                </a:extLst>
              </p:cNvPr>
              <p:cNvSpPr txBox="1"/>
              <p:nvPr/>
            </p:nvSpPr>
            <p:spPr>
              <a:xfrm>
                <a:off x="4859306" y="2222369"/>
                <a:ext cx="2391838" cy="384721"/>
              </a:xfrm>
              <a:prstGeom prst="rect">
                <a:avLst/>
              </a:prstGeom>
              <a:solidFill>
                <a:srgbClr val="E38D88"/>
              </a:solidFill>
              <a:ln>
                <a:noFill/>
              </a:ln>
            </p:spPr>
            <p:txBody>
              <a:bodyPr wrap="square" lIns="91440" tIns="45720" rIns="91440" bIns="45720" rtlCol="0" anchor="t">
                <a:spAutoFit/>
              </a:bodyPr>
              <a:lstStyle/>
              <a:p>
                <a:pPr algn="ctr"/>
                <a:r>
                  <a:rPr lang="en-US" sz="1900" u="sng">
                    <a:latin typeface="Amasis MT Pro Medium"/>
                  </a:rPr>
                  <a:t>Ceramic Supports</a:t>
                </a:r>
                <a:endParaRPr lang="en-US" sz="1900" u="sng">
                  <a:latin typeface="Amasis MT Pro Medium"/>
                  <a:cs typeface="Calibri"/>
                </a:endParaRPr>
              </a:p>
            </p:txBody>
          </p:sp>
        </p:grpSp>
        <p:grpSp>
          <p:nvGrpSpPr>
            <p:cNvPr id="15" name="Group 14">
              <a:extLst>
                <a:ext uri="{FF2B5EF4-FFF2-40B4-BE49-F238E27FC236}">
                  <a16:creationId xmlns:a16="http://schemas.microsoft.com/office/drawing/2014/main" id="{A1B705C7-E406-5040-A9F1-6D5B61FDE6F0}"/>
                </a:ext>
              </a:extLst>
            </p:cNvPr>
            <p:cNvGrpSpPr/>
            <p:nvPr/>
          </p:nvGrpSpPr>
          <p:grpSpPr>
            <a:xfrm>
              <a:off x="809625" y="1943100"/>
              <a:ext cx="2990850" cy="2971800"/>
              <a:chOff x="809625" y="1943100"/>
              <a:chExt cx="2990850" cy="2971800"/>
            </a:xfrm>
          </p:grpSpPr>
          <p:grpSp>
            <p:nvGrpSpPr>
              <p:cNvPr id="16" name="Group 15">
                <a:extLst>
                  <a:ext uri="{FF2B5EF4-FFF2-40B4-BE49-F238E27FC236}">
                    <a16:creationId xmlns:a16="http://schemas.microsoft.com/office/drawing/2014/main" id="{3B70DFEE-520B-FE49-8E29-C02BA1E5D6C7}"/>
                  </a:ext>
                </a:extLst>
              </p:cNvPr>
              <p:cNvGrpSpPr/>
              <p:nvPr/>
            </p:nvGrpSpPr>
            <p:grpSpPr>
              <a:xfrm>
                <a:off x="809625" y="1943100"/>
                <a:ext cx="2990850" cy="2971800"/>
                <a:chOff x="809625" y="1943100"/>
                <a:chExt cx="2990850" cy="2971800"/>
              </a:xfrm>
            </p:grpSpPr>
            <p:sp>
              <p:nvSpPr>
                <p:cNvPr id="42" name="Rounded Rectangle 41">
                  <a:extLst>
                    <a:ext uri="{FF2B5EF4-FFF2-40B4-BE49-F238E27FC236}">
                      <a16:creationId xmlns:a16="http://schemas.microsoft.com/office/drawing/2014/main" id="{8D6AA62F-05F1-F548-94DE-19CB65B598F8}"/>
                    </a:ext>
                  </a:extLst>
                </p:cNvPr>
                <p:cNvSpPr/>
                <p:nvPr/>
              </p:nvSpPr>
              <p:spPr>
                <a:xfrm>
                  <a:off x="809625" y="1943100"/>
                  <a:ext cx="2990850" cy="2971800"/>
                </a:xfrm>
                <a:prstGeom prst="roundRect">
                  <a:avLst/>
                </a:prstGeom>
                <a:solidFill>
                  <a:srgbClr val="02BBD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E83AACA-EF0F-0C48-BDB2-167585165F00}"/>
                    </a:ext>
                  </a:extLst>
                </p:cNvPr>
                <p:cNvSpPr txBox="1"/>
                <p:nvPr/>
              </p:nvSpPr>
              <p:spPr>
                <a:xfrm>
                  <a:off x="848069" y="2222369"/>
                  <a:ext cx="2913962"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u="sng">
                      <a:latin typeface="Amasis MT Pro Medium"/>
                      <a:cs typeface="Calibri"/>
                    </a:rPr>
                    <a:t>Multi-Layer Insulation</a:t>
                  </a:r>
                </a:p>
              </p:txBody>
            </p:sp>
            <p:sp>
              <p:nvSpPr>
                <p:cNvPr id="44" name="Rectangle 43">
                  <a:extLst>
                    <a:ext uri="{FF2B5EF4-FFF2-40B4-BE49-F238E27FC236}">
                      <a16:creationId xmlns:a16="http://schemas.microsoft.com/office/drawing/2014/main" id="{5137E227-015C-524F-B9C9-2F7E6FFB2D47}"/>
                    </a:ext>
                  </a:extLst>
                </p:cNvPr>
                <p:cNvSpPr/>
                <p:nvPr/>
              </p:nvSpPr>
              <p:spPr>
                <a:xfrm>
                  <a:off x="3016407" y="3066571"/>
                  <a:ext cx="59162" cy="128641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C975754-70BE-3149-A8B9-465EB020C270}"/>
                    </a:ext>
                  </a:extLst>
                </p:cNvPr>
                <p:cNvSpPr/>
                <p:nvPr/>
              </p:nvSpPr>
              <p:spPr>
                <a:xfrm>
                  <a:off x="3529642" y="3066570"/>
                  <a:ext cx="59162" cy="128641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FDA5B69F-56AF-E440-8D98-032D6E6846A5}"/>
                    </a:ext>
                  </a:extLst>
                </p:cNvPr>
                <p:cNvCxnSpPr/>
                <p:nvPr/>
              </p:nvCxnSpPr>
              <p:spPr>
                <a:xfrm flipH="1">
                  <a:off x="3089621"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9C57144-51D7-0040-86AF-52096B2707ED}"/>
                    </a:ext>
                  </a:extLst>
                </p:cNvPr>
                <p:cNvCxnSpPr>
                  <a:cxnSpLocks/>
                </p:cNvCxnSpPr>
                <p:nvPr/>
              </p:nvCxnSpPr>
              <p:spPr>
                <a:xfrm flipH="1">
                  <a:off x="3111806"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10DA030-CE5A-0F40-A0FA-F8E9AF3838E9}"/>
                    </a:ext>
                  </a:extLst>
                </p:cNvPr>
                <p:cNvCxnSpPr>
                  <a:cxnSpLocks/>
                </p:cNvCxnSpPr>
                <p:nvPr/>
              </p:nvCxnSpPr>
              <p:spPr>
                <a:xfrm flipH="1">
                  <a:off x="3133992"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E77E159-D0E8-1247-93A5-59430F9D9C27}"/>
                    </a:ext>
                  </a:extLst>
                </p:cNvPr>
                <p:cNvCxnSpPr>
                  <a:cxnSpLocks/>
                </p:cNvCxnSpPr>
                <p:nvPr/>
              </p:nvCxnSpPr>
              <p:spPr>
                <a:xfrm flipH="1">
                  <a:off x="3156178"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B105A2E-9804-0A4D-9F58-7A322E1CC788}"/>
                    </a:ext>
                  </a:extLst>
                </p:cNvPr>
                <p:cNvCxnSpPr>
                  <a:cxnSpLocks/>
                </p:cNvCxnSpPr>
                <p:nvPr/>
              </p:nvCxnSpPr>
              <p:spPr>
                <a:xfrm flipH="1">
                  <a:off x="3178365"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A46D27E-A18E-DF4A-B793-5D29E64618DF}"/>
                    </a:ext>
                  </a:extLst>
                </p:cNvPr>
                <p:cNvCxnSpPr>
                  <a:cxnSpLocks/>
                </p:cNvCxnSpPr>
                <p:nvPr/>
              </p:nvCxnSpPr>
              <p:spPr>
                <a:xfrm flipH="1">
                  <a:off x="3200550"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53BE455-4E21-2049-A330-B81DCA78BD19}"/>
                    </a:ext>
                  </a:extLst>
                </p:cNvPr>
                <p:cNvCxnSpPr>
                  <a:cxnSpLocks/>
                </p:cNvCxnSpPr>
                <p:nvPr/>
              </p:nvCxnSpPr>
              <p:spPr>
                <a:xfrm flipH="1">
                  <a:off x="3222736"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3D47F69-31EE-4648-9DCF-1996AE38E59D}"/>
                    </a:ext>
                  </a:extLst>
                </p:cNvPr>
                <p:cNvCxnSpPr>
                  <a:cxnSpLocks/>
                </p:cNvCxnSpPr>
                <p:nvPr/>
              </p:nvCxnSpPr>
              <p:spPr>
                <a:xfrm flipH="1">
                  <a:off x="3244922"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4D4A231-1FD4-8D4E-AC9B-F1A9D79F9209}"/>
                    </a:ext>
                  </a:extLst>
                </p:cNvPr>
                <p:cNvCxnSpPr>
                  <a:cxnSpLocks/>
                </p:cNvCxnSpPr>
                <p:nvPr/>
              </p:nvCxnSpPr>
              <p:spPr>
                <a:xfrm flipH="1">
                  <a:off x="3267108"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E2A4339-845C-FD4E-A0B7-339F1D57056F}"/>
                    </a:ext>
                  </a:extLst>
                </p:cNvPr>
                <p:cNvCxnSpPr>
                  <a:cxnSpLocks/>
                </p:cNvCxnSpPr>
                <p:nvPr/>
              </p:nvCxnSpPr>
              <p:spPr>
                <a:xfrm flipH="1">
                  <a:off x="3289294"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00F0164-17AD-7241-AC8F-FADF44D7ADA6}"/>
                    </a:ext>
                  </a:extLst>
                </p:cNvPr>
                <p:cNvCxnSpPr>
                  <a:cxnSpLocks/>
                </p:cNvCxnSpPr>
                <p:nvPr/>
              </p:nvCxnSpPr>
              <p:spPr>
                <a:xfrm flipH="1">
                  <a:off x="3316970"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6242951-5CB9-CA44-A830-F8F3BAFEB60C}"/>
                    </a:ext>
                  </a:extLst>
                </p:cNvPr>
                <p:cNvCxnSpPr>
                  <a:cxnSpLocks/>
                </p:cNvCxnSpPr>
                <p:nvPr/>
              </p:nvCxnSpPr>
              <p:spPr>
                <a:xfrm flipH="1">
                  <a:off x="3341061"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F67B755-C8CB-D04F-957C-CA98EA9CE2DE}"/>
                    </a:ext>
                  </a:extLst>
                </p:cNvPr>
                <p:cNvCxnSpPr>
                  <a:cxnSpLocks/>
                </p:cNvCxnSpPr>
                <p:nvPr/>
              </p:nvCxnSpPr>
              <p:spPr>
                <a:xfrm flipH="1">
                  <a:off x="3363248"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38C7BFE-8CD6-234C-92D7-E1814475F372}"/>
                    </a:ext>
                  </a:extLst>
                </p:cNvPr>
                <p:cNvCxnSpPr>
                  <a:cxnSpLocks/>
                </p:cNvCxnSpPr>
                <p:nvPr/>
              </p:nvCxnSpPr>
              <p:spPr>
                <a:xfrm flipH="1">
                  <a:off x="3385433"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9B8629-B1AC-A642-8673-9F6F8166C962}"/>
                    </a:ext>
                  </a:extLst>
                </p:cNvPr>
                <p:cNvCxnSpPr>
                  <a:cxnSpLocks/>
                </p:cNvCxnSpPr>
                <p:nvPr/>
              </p:nvCxnSpPr>
              <p:spPr>
                <a:xfrm flipH="1">
                  <a:off x="3407619"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4EF2EF5-5EA6-1A43-8143-A3A36CCE0C51}"/>
                    </a:ext>
                  </a:extLst>
                </p:cNvPr>
                <p:cNvCxnSpPr>
                  <a:cxnSpLocks/>
                </p:cNvCxnSpPr>
                <p:nvPr/>
              </p:nvCxnSpPr>
              <p:spPr>
                <a:xfrm flipH="1">
                  <a:off x="3429805"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50F02C6-C9C9-954B-9755-F6BEBE30730D}"/>
                    </a:ext>
                  </a:extLst>
                </p:cNvPr>
                <p:cNvCxnSpPr>
                  <a:cxnSpLocks/>
                </p:cNvCxnSpPr>
                <p:nvPr/>
              </p:nvCxnSpPr>
              <p:spPr>
                <a:xfrm flipH="1">
                  <a:off x="3451991"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69ABB04-3AE0-754D-865A-F54B9F020DEC}"/>
                    </a:ext>
                  </a:extLst>
                </p:cNvPr>
                <p:cNvCxnSpPr>
                  <a:cxnSpLocks/>
                </p:cNvCxnSpPr>
                <p:nvPr/>
              </p:nvCxnSpPr>
              <p:spPr>
                <a:xfrm flipH="1">
                  <a:off x="3474177"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DF6F571-82DB-6B49-A9BC-EC4636B03BB1}"/>
                    </a:ext>
                  </a:extLst>
                </p:cNvPr>
                <p:cNvCxnSpPr>
                  <a:cxnSpLocks/>
                </p:cNvCxnSpPr>
                <p:nvPr/>
              </p:nvCxnSpPr>
              <p:spPr>
                <a:xfrm flipH="1">
                  <a:off x="3496363"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Arrow: Right 63">
                  <a:extLst>
                    <a:ext uri="{FF2B5EF4-FFF2-40B4-BE49-F238E27FC236}">
                      <a16:creationId xmlns:a16="http://schemas.microsoft.com/office/drawing/2014/main" id="{5683BD24-C634-2940-9431-7CCE43158BF5}"/>
                    </a:ext>
                  </a:extLst>
                </p:cNvPr>
                <p:cNvSpPr/>
                <p:nvPr/>
              </p:nvSpPr>
              <p:spPr>
                <a:xfrm>
                  <a:off x="2043951" y="3503344"/>
                  <a:ext cx="835672" cy="4392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A67361B-73A3-894C-AA0C-414C31BC5B2B}"/>
                  </a:ext>
                </a:extLst>
              </p:cNvPr>
              <p:cNvGrpSpPr/>
              <p:nvPr/>
            </p:nvGrpSpPr>
            <p:grpSpPr>
              <a:xfrm>
                <a:off x="1026062" y="2938916"/>
                <a:ext cx="875262" cy="1616075"/>
                <a:chOff x="4076699" y="1543050"/>
                <a:chExt cx="1809751" cy="3876674"/>
              </a:xfrm>
            </p:grpSpPr>
            <p:sp>
              <p:nvSpPr>
                <p:cNvPr id="18" name="Rectangle 17">
                  <a:extLst>
                    <a:ext uri="{FF2B5EF4-FFF2-40B4-BE49-F238E27FC236}">
                      <a16:creationId xmlns:a16="http://schemas.microsoft.com/office/drawing/2014/main" id="{B888BF65-3F88-E84D-B3C7-727EB68C66DB}"/>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49D7E1-1FB5-8A47-8BB3-BA32675EC7AF}"/>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206D95-CC4F-9643-92BF-4D2FEB3C74DD}"/>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A10CD2-F5B6-D940-A8B0-C4433B4A4704}"/>
                    </a:ext>
                  </a:extLst>
                </p:cNvPr>
                <p:cNvSpPr/>
                <p:nvPr/>
              </p:nvSpPr>
              <p:spPr>
                <a:xfrm>
                  <a:off x="5581650" y="2876550"/>
                  <a:ext cx="304800" cy="933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E560386-7332-9945-81E5-813FDC689FB3}"/>
                    </a:ext>
                  </a:extLst>
                </p:cNvPr>
                <p:cNvCxnSpPr>
                  <a:cxnSpLocks/>
                  <a:stCxn id="19" idx="2"/>
                  <a:endCxn id="19"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018365-9145-F740-95EC-DF52A7F136B4}"/>
                    </a:ext>
                  </a:extLst>
                </p:cNvPr>
                <p:cNvCxnSpPr>
                  <a:cxnSpLocks/>
                  <a:stCxn id="20" idx="2"/>
                  <a:endCxn id="20"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638718A-3312-774F-AC09-24BB248C9B3C}"/>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A8B454-F3D5-5348-928D-C1D06682B474}"/>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058DCAAB-3A5D-CD48-B35D-E441BC12AC70}"/>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1C33614-2299-3E40-9DA5-C183DA09842F}"/>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D3F9B3C-4BB0-854D-92EB-751671CAE2DE}"/>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EC3C1CB-F126-894F-91E6-69DE72A4FE7B}"/>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A057688-7CFF-2748-AC2D-E9B6BFD6D753}"/>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799704F-D73A-DC44-B9F8-93AA49144735}"/>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4FA33AF-C9B6-9A4F-8E02-5F89FC10763F}"/>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D01EC2E-6F90-F843-BDEF-F300B5ECF012}"/>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E90B220-3932-EE44-8BF4-9F36412EA787}"/>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90AA893-3A98-F348-88DA-A35718F13FA3}"/>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3A3862A-2ED8-EB4A-B1D7-234145BBF12B}"/>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05C8F1D-7A56-3142-AEBC-1991108C6F2C}"/>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DDCF41F-D045-DE49-85D2-A204E2DA09FB}"/>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C59E157-6249-134B-9317-81C21C85BF8F}"/>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81ECAD7-C202-E542-8907-696ABB5696CB}"/>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4CC75FB-4B02-A84D-AD84-D0F9AD733371}"/>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3" name="TextBox 92">
            <a:extLst>
              <a:ext uri="{FF2B5EF4-FFF2-40B4-BE49-F238E27FC236}">
                <a16:creationId xmlns:a16="http://schemas.microsoft.com/office/drawing/2014/main" id="{BE4F9F1C-FE2E-3945-B904-8C32DB2C8E19}"/>
              </a:ext>
            </a:extLst>
          </p:cNvPr>
          <p:cNvSpPr txBox="1"/>
          <p:nvPr/>
        </p:nvSpPr>
        <p:spPr>
          <a:xfrm>
            <a:off x="2613957" y="5056903"/>
            <a:ext cx="6964086" cy="369332"/>
          </a:xfrm>
          <a:prstGeom prst="rect">
            <a:avLst/>
          </a:prstGeom>
          <a:noFill/>
        </p:spPr>
        <p:txBody>
          <a:bodyPr wrap="none" rtlCol="0">
            <a:spAutoFit/>
          </a:bodyPr>
          <a:lstStyle/>
          <a:p>
            <a:r>
              <a:rPr lang="en-US">
                <a:latin typeface="Amasis MT Pro" panose="02040504050005020304" pitchFamily="18" charset="77"/>
              </a:rPr>
              <a:t>All high-fidelity concepts are assuming double-shell, pill shaped tank.</a:t>
            </a:r>
          </a:p>
        </p:txBody>
      </p:sp>
      <p:graphicFrame>
        <p:nvGraphicFramePr>
          <p:cNvPr id="92" name="Diagram 91">
            <a:extLst>
              <a:ext uri="{FF2B5EF4-FFF2-40B4-BE49-F238E27FC236}">
                <a16:creationId xmlns:a16="http://schemas.microsoft.com/office/drawing/2014/main" id="{9F8E381B-198D-D24C-B946-47D3B34ED9C9}"/>
              </a:ext>
            </a:extLst>
          </p:cNvPr>
          <p:cNvGraphicFramePr/>
          <p:nvPr>
            <p:extLst>
              <p:ext uri="{D42A27DB-BD31-4B8C-83A1-F6EECF244321}">
                <p14:modId xmlns:p14="http://schemas.microsoft.com/office/powerpoint/2010/main" val="2783329165"/>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011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7FC98D-3DBD-4802-8789-6F5D72D3A961}"/>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5" name="Title 4">
            <a:extLst>
              <a:ext uri="{FF2B5EF4-FFF2-40B4-BE49-F238E27FC236}">
                <a16:creationId xmlns:a16="http://schemas.microsoft.com/office/drawing/2014/main" id="{E4F2975A-9648-4DA9-9416-85EE059EF6A6}"/>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Concept Generation</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4869CB4F-F59E-4B4D-A366-0897CDAFE51D}"/>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pSp>
        <p:nvGrpSpPr>
          <p:cNvPr id="12" name="Group 11">
            <a:extLst>
              <a:ext uri="{FF2B5EF4-FFF2-40B4-BE49-F238E27FC236}">
                <a16:creationId xmlns:a16="http://schemas.microsoft.com/office/drawing/2014/main" id="{B36A210D-A484-E244-AF8C-CE560A949344}"/>
              </a:ext>
            </a:extLst>
          </p:cNvPr>
          <p:cNvGrpSpPr/>
          <p:nvPr/>
        </p:nvGrpSpPr>
        <p:grpSpPr>
          <a:xfrm>
            <a:off x="809625" y="1527737"/>
            <a:ext cx="10603799" cy="3387163"/>
            <a:chOff x="809625" y="1527737"/>
            <a:chExt cx="10603799" cy="3387163"/>
          </a:xfrm>
        </p:grpSpPr>
        <p:grpSp>
          <p:nvGrpSpPr>
            <p:cNvPr id="13" name="Group 12">
              <a:extLst>
                <a:ext uri="{FF2B5EF4-FFF2-40B4-BE49-F238E27FC236}">
                  <a16:creationId xmlns:a16="http://schemas.microsoft.com/office/drawing/2014/main" id="{0466733B-7644-7641-A874-3BA161FE3F5D}"/>
                </a:ext>
              </a:extLst>
            </p:cNvPr>
            <p:cNvGrpSpPr/>
            <p:nvPr/>
          </p:nvGrpSpPr>
          <p:grpSpPr>
            <a:xfrm>
              <a:off x="4559800" y="1527737"/>
              <a:ext cx="2990850" cy="3387163"/>
              <a:chOff x="4559800" y="1527737"/>
              <a:chExt cx="2990850" cy="3387163"/>
            </a:xfrm>
          </p:grpSpPr>
          <p:sp>
            <p:nvSpPr>
              <p:cNvPr id="70" name="Rounded Rectangle 5">
                <a:extLst>
                  <a:ext uri="{FF2B5EF4-FFF2-40B4-BE49-F238E27FC236}">
                    <a16:creationId xmlns:a16="http://schemas.microsoft.com/office/drawing/2014/main" id="{3FDA38EC-472A-2A4F-A151-0EB7D424F5E2}"/>
                  </a:ext>
                </a:extLst>
              </p:cNvPr>
              <p:cNvSpPr/>
              <p:nvPr/>
            </p:nvSpPr>
            <p:spPr>
              <a:xfrm>
                <a:off x="4559800" y="1943100"/>
                <a:ext cx="2990850" cy="2971800"/>
              </a:xfrm>
              <a:prstGeom prst="roundRect">
                <a:avLst/>
              </a:prstGeom>
              <a:solidFill>
                <a:srgbClr val="E3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345CF493-9F89-2A44-A045-669D3D0DDC27}"/>
                  </a:ext>
                </a:extLst>
              </p:cNvPr>
              <p:cNvGrpSpPr/>
              <p:nvPr/>
            </p:nvGrpSpPr>
            <p:grpSpPr>
              <a:xfrm>
                <a:off x="5008507" y="1527737"/>
                <a:ext cx="2102141" cy="2995806"/>
                <a:chOff x="9270709" y="2483283"/>
                <a:chExt cx="2102141" cy="2995806"/>
              </a:xfrm>
            </p:grpSpPr>
            <p:grpSp>
              <p:nvGrpSpPr>
                <p:cNvPr id="73" name="Group 72">
                  <a:extLst>
                    <a:ext uri="{FF2B5EF4-FFF2-40B4-BE49-F238E27FC236}">
                      <a16:creationId xmlns:a16="http://schemas.microsoft.com/office/drawing/2014/main" id="{3A44E3CF-4402-C944-B2A4-8FD8EB6763A5}"/>
                    </a:ext>
                  </a:extLst>
                </p:cNvPr>
                <p:cNvGrpSpPr/>
                <p:nvPr/>
              </p:nvGrpSpPr>
              <p:grpSpPr>
                <a:xfrm>
                  <a:off x="9315658" y="2483283"/>
                  <a:ext cx="2021585" cy="2995806"/>
                  <a:chOff x="9315658" y="2481066"/>
                  <a:chExt cx="2021585" cy="2995806"/>
                </a:xfrm>
              </p:grpSpPr>
              <p:sp>
                <p:nvSpPr>
                  <p:cNvPr id="75" name="Arrow: Circular 263">
                    <a:extLst>
                      <a:ext uri="{FF2B5EF4-FFF2-40B4-BE49-F238E27FC236}">
                        <a16:creationId xmlns:a16="http://schemas.microsoft.com/office/drawing/2014/main" id="{E0E8A121-1BF6-614E-BEC9-A1089709B40D}"/>
                      </a:ext>
                    </a:extLst>
                  </p:cNvPr>
                  <p:cNvSpPr/>
                  <p:nvPr/>
                </p:nvSpPr>
                <p:spPr>
                  <a:xfrm rot="10800000">
                    <a:off x="9328740" y="2486784"/>
                    <a:ext cx="2008503" cy="2990088"/>
                  </a:xfrm>
                  <a:prstGeom prst="circularArrow">
                    <a:avLst>
                      <a:gd name="adj1" fmla="val 25000"/>
                      <a:gd name="adj2" fmla="val 3215222"/>
                      <a:gd name="adj3" fmla="val 21563586"/>
                      <a:gd name="adj4" fmla="val 10823212"/>
                      <a:gd name="adj5" fmla="val 5633"/>
                    </a:avLst>
                  </a:prstGeom>
                  <a:solidFill>
                    <a:schemeClr val="bg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6" name="Group 75">
                    <a:extLst>
                      <a:ext uri="{FF2B5EF4-FFF2-40B4-BE49-F238E27FC236}">
                        <a16:creationId xmlns:a16="http://schemas.microsoft.com/office/drawing/2014/main" id="{4AFB5C78-AD21-6E49-9C5F-3D1691CA591A}"/>
                      </a:ext>
                    </a:extLst>
                  </p:cNvPr>
                  <p:cNvGrpSpPr/>
                  <p:nvPr/>
                </p:nvGrpSpPr>
                <p:grpSpPr>
                  <a:xfrm>
                    <a:off x="9351975" y="4263620"/>
                    <a:ext cx="1947037" cy="1173019"/>
                    <a:chOff x="7682675" y="4019836"/>
                    <a:chExt cx="1947037" cy="1173019"/>
                  </a:xfrm>
                </p:grpSpPr>
                <p:cxnSp>
                  <p:nvCxnSpPr>
                    <p:cNvPr id="78" name="Straight Connector 77">
                      <a:extLst>
                        <a:ext uri="{FF2B5EF4-FFF2-40B4-BE49-F238E27FC236}">
                          <a16:creationId xmlns:a16="http://schemas.microsoft.com/office/drawing/2014/main" id="{49FB4013-BF34-4C40-B1E9-D7CA9EFCA252}"/>
                        </a:ext>
                      </a:extLst>
                    </p:cNvPr>
                    <p:cNvCxnSpPr>
                      <a:cxnSpLocks/>
                    </p:cNvCxnSpPr>
                    <p:nvPr/>
                  </p:nvCxnSpPr>
                  <p:spPr>
                    <a:xfrm>
                      <a:off x="7682675" y="4019836"/>
                      <a:ext cx="186509"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66868CA-E458-BE45-A410-C020383BE213}"/>
                        </a:ext>
                      </a:extLst>
                    </p:cNvPr>
                    <p:cNvCxnSpPr>
                      <a:cxnSpLocks/>
                    </p:cNvCxnSpPr>
                    <p:nvPr/>
                  </p:nvCxnSpPr>
                  <p:spPr>
                    <a:xfrm flipV="1">
                      <a:off x="7720330" y="4182341"/>
                      <a:ext cx="199708" cy="40928"/>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98AECFD-158E-5844-AADD-3FB29AE20247}"/>
                        </a:ext>
                      </a:extLst>
                    </p:cNvPr>
                    <p:cNvCxnSpPr>
                      <a:cxnSpLocks/>
                    </p:cNvCxnSpPr>
                    <p:nvPr/>
                  </p:nvCxnSpPr>
                  <p:spPr>
                    <a:xfrm flipV="1">
                      <a:off x="7766938" y="4356570"/>
                      <a:ext cx="187600" cy="68225"/>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4D4FF42-73D8-3748-9C8B-2B4F1FA70817}"/>
                        </a:ext>
                      </a:extLst>
                    </p:cNvPr>
                    <p:cNvCxnSpPr>
                      <a:cxnSpLocks/>
                    </p:cNvCxnSpPr>
                    <p:nvPr/>
                  </p:nvCxnSpPr>
                  <p:spPr>
                    <a:xfrm flipV="1">
                      <a:off x="7869184" y="4546024"/>
                      <a:ext cx="165255" cy="87455"/>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AAAF252-DE80-D14C-BE25-16FBC2006590}"/>
                        </a:ext>
                      </a:extLst>
                    </p:cNvPr>
                    <p:cNvCxnSpPr>
                      <a:cxnSpLocks/>
                    </p:cNvCxnSpPr>
                    <p:nvPr/>
                  </p:nvCxnSpPr>
                  <p:spPr>
                    <a:xfrm flipV="1">
                      <a:off x="7995285" y="4719089"/>
                      <a:ext cx="147213" cy="121343"/>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7349DD-FD60-A244-B19F-D22B8D0BC656}"/>
                        </a:ext>
                      </a:extLst>
                    </p:cNvPr>
                    <p:cNvCxnSpPr>
                      <a:cxnSpLocks/>
                    </p:cNvCxnSpPr>
                    <p:nvPr/>
                  </p:nvCxnSpPr>
                  <p:spPr>
                    <a:xfrm flipV="1">
                      <a:off x="8188643" y="4880959"/>
                      <a:ext cx="106997" cy="16187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BF3BDE5-0BF3-1643-8FAA-566106D10E0A}"/>
                        </a:ext>
                      </a:extLst>
                    </p:cNvPr>
                    <p:cNvCxnSpPr>
                      <a:cxnSpLocks/>
                    </p:cNvCxnSpPr>
                    <p:nvPr/>
                  </p:nvCxnSpPr>
                  <p:spPr>
                    <a:xfrm flipV="1">
                      <a:off x="8468678" y="4988501"/>
                      <a:ext cx="77152" cy="204354"/>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42C1840-B246-C947-B8C6-A6ACF55A4498}"/>
                        </a:ext>
                      </a:extLst>
                    </p:cNvPr>
                    <p:cNvCxnSpPr>
                      <a:cxnSpLocks/>
                    </p:cNvCxnSpPr>
                    <p:nvPr/>
                  </p:nvCxnSpPr>
                  <p:spPr>
                    <a:xfrm flipH="1" flipV="1">
                      <a:off x="8795385" y="4988502"/>
                      <a:ext cx="62547" cy="196941"/>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C9C6E1E-FC7B-B148-9DAC-1C9977A1D6D7}"/>
                        </a:ext>
                      </a:extLst>
                    </p:cNvPr>
                    <p:cNvCxnSpPr>
                      <a:cxnSpLocks/>
                    </p:cNvCxnSpPr>
                    <p:nvPr/>
                  </p:nvCxnSpPr>
                  <p:spPr>
                    <a:xfrm>
                      <a:off x="8986838" y="4887479"/>
                      <a:ext cx="120649" cy="15535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31874B7-64CB-F847-BC94-6C997658CB4D}"/>
                        </a:ext>
                      </a:extLst>
                    </p:cNvPr>
                    <p:cNvCxnSpPr>
                      <a:cxnSpLocks/>
                    </p:cNvCxnSpPr>
                    <p:nvPr/>
                  </p:nvCxnSpPr>
                  <p:spPr>
                    <a:xfrm>
                      <a:off x="9107487" y="4771159"/>
                      <a:ext cx="154330" cy="11632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ECFAD0-CFBA-3F4A-A085-93A6BDCB6A2D}"/>
                        </a:ext>
                      </a:extLst>
                    </p:cNvPr>
                    <p:cNvCxnSpPr>
                      <a:cxnSpLocks/>
                    </p:cNvCxnSpPr>
                    <p:nvPr/>
                  </p:nvCxnSpPr>
                  <p:spPr>
                    <a:xfrm>
                      <a:off x="9220950" y="4606669"/>
                      <a:ext cx="186822" cy="72291"/>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60DE41C-EE50-8E40-91F2-6F3420BAB244}"/>
                        </a:ext>
                      </a:extLst>
                    </p:cNvPr>
                    <p:cNvCxnSpPr>
                      <a:cxnSpLocks/>
                    </p:cNvCxnSpPr>
                    <p:nvPr/>
                  </p:nvCxnSpPr>
                  <p:spPr>
                    <a:xfrm>
                      <a:off x="9321337" y="4418421"/>
                      <a:ext cx="199887" cy="61877"/>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147FAD6-6743-0A42-9095-CA2861BE4280}"/>
                        </a:ext>
                      </a:extLst>
                    </p:cNvPr>
                    <p:cNvCxnSpPr>
                      <a:cxnSpLocks/>
                    </p:cNvCxnSpPr>
                    <p:nvPr/>
                  </p:nvCxnSpPr>
                  <p:spPr>
                    <a:xfrm>
                      <a:off x="9391937" y="4199322"/>
                      <a:ext cx="199159" cy="47542"/>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47CCF84-73C1-A44F-B730-1F6DB112990B}"/>
                        </a:ext>
                      </a:extLst>
                    </p:cNvPr>
                    <p:cNvCxnSpPr>
                      <a:cxnSpLocks/>
                    </p:cNvCxnSpPr>
                    <p:nvPr/>
                  </p:nvCxnSpPr>
                  <p:spPr>
                    <a:xfrm>
                      <a:off x="9421894" y="4019836"/>
                      <a:ext cx="207818" cy="17713"/>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7" name="Arrow: Circular 265">
                    <a:extLst>
                      <a:ext uri="{FF2B5EF4-FFF2-40B4-BE49-F238E27FC236}">
                        <a16:creationId xmlns:a16="http://schemas.microsoft.com/office/drawing/2014/main" id="{D22F16A0-2250-0B4A-A177-84E37D2A85D0}"/>
                      </a:ext>
                    </a:extLst>
                  </p:cNvPr>
                  <p:cNvSpPr/>
                  <p:nvPr/>
                </p:nvSpPr>
                <p:spPr>
                  <a:xfrm rot="10800000">
                    <a:off x="9315658" y="2481066"/>
                    <a:ext cx="2008503" cy="2990088"/>
                  </a:xfrm>
                  <a:prstGeom prst="circularArrow">
                    <a:avLst>
                      <a:gd name="adj1" fmla="val 25000"/>
                      <a:gd name="adj2" fmla="val 3215222"/>
                      <a:gd name="adj3" fmla="val 21563586"/>
                      <a:gd name="adj4" fmla="val 10823212"/>
                      <a:gd name="adj5" fmla="val 563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4" name="Rectangle 73">
                  <a:extLst>
                    <a:ext uri="{FF2B5EF4-FFF2-40B4-BE49-F238E27FC236}">
                      <a16:creationId xmlns:a16="http://schemas.microsoft.com/office/drawing/2014/main" id="{AB75F42A-1A5E-DF45-A169-6850B1D06954}"/>
                    </a:ext>
                  </a:extLst>
                </p:cNvPr>
                <p:cNvSpPr/>
                <p:nvPr/>
              </p:nvSpPr>
              <p:spPr>
                <a:xfrm>
                  <a:off x="9270709" y="2945066"/>
                  <a:ext cx="2102141" cy="1245131"/>
                </a:xfrm>
                <a:prstGeom prst="rect">
                  <a:avLst/>
                </a:prstGeom>
                <a:solidFill>
                  <a:srgbClr val="E3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a:extLst>
                  <a:ext uri="{FF2B5EF4-FFF2-40B4-BE49-F238E27FC236}">
                    <a16:creationId xmlns:a16="http://schemas.microsoft.com/office/drawing/2014/main" id="{C46B2E50-DA05-1A4F-9160-DC7A4972F838}"/>
                  </a:ext>
                </a:extLst>
              </p:cNvPr>
              <p:cNvSpPr txBox="1"/>
              <p:nvPr/>
            </p:nvSpPr>
            <p:spPr>
              <a:xfrm>
                <a:off x="4859306" y="2222369"/>
                <a:ext cx="2391838" cy="384721"/>
              </a:xfrm>
              <a:prstGeom prst="rect">
                <a:avLst/>
              </a:prstGeom>
              <a:solidFill>
                <a:srgbClr val="E38D88"/>
              </a:solidFill>
              <a:ln>
                <a:noFill/>
              </a:ln>
            </p:spPr>
            <p:txBody>
              <a:bodyPr wrap="square" lIns="91440" tIns="45720" rIns="91440" bIns="45720" rtlCol="0" anchor="t">
                <a:spAutoFit/>
              </a:bodyPr>
              <a:lstStyle/>
              <a:p>
                <a:pPr algn="ctr"/>
                <a:r>
                  <a:rPr lang="en-US" sz="1900" u="sng">
                    <a:latin typeface="Amasis MT Pro Medium"/>
                  </a:rPr>
                  <a:t>Ceramic Supports</a:t>
                </a:r>
                <a:endParaRPr lang="en-US" sz="1900" u="sng">
                  <a:latin typeface="Amasis MT Pro Medium"/>
                  <a:cs typeface="Calibri"/>
                </a:endParaRPr>
              </a:p>
            </p:txBody>
          </p:sp>
        </p:grpSp>
        <p:grpSp>
          <p:nvGrpSpPr>
            <p:cNvPr id="14" name="Group 13">
              <a:extLst>
                <a:ext uri="{FF2B5EF4-FFF2-40B4-BE49-F238E27FC236}">
                  <a16:creationId xmlns:a16="http://schemas.microsoft.com/office/drawing/2014/main" id="{B0BFE734-93FB-3640-8E19-0429AEDB6AD7}"/>
                </a:ext>
              </a:extLst>
            </p:cNvPr>
            <p:cNvGrpSpPr/>
            <p:nvPr/>
          </p:nvGrpSpPr>
          <p:grpSpPr>
            <a:xfrm>
              <a:off x="8309975" y="1943100"/>
              <a:ext cx="3103449" cy="2971800"/>
              <a:chOff x="8309975" y="1943100"/>
              <a:chExt cx="3103449" cy="2971800"/>
            </a:xfrm>
          </p:grpSpPr>
          <p:sp>
            <p:nvSpPr>
              <p:cNvPr id="66" name="Rounded Rectangle 5">
                <a:extLst>
                  <a:ext uri="{FF2B5EF4-FFF2-40B4-BE49-F238E27FC236}">
                    <a16:creationId xmlns:a16="http://schemas.microsoft.com/office/drawing/2014/main" id="{BF9B2748-1D34-B34B-BC31-E57323AD454B}"/>
                  </a:ext>
                </a:extLst>
              </p:cNvPr>
              <p:cNvSpPr/>
              <p:nvPr/>
            </p:nvSpPr>
            <p:spPr>
              <a:xfrm>
                <a:off x="8362949" y="1943100"/>
                <a:ext cx="2990850" cy="2971800"/>
              </a:xfrm>
              <a:prstGeom prst="roundRect">
                <a:avLst/>
              </a:prstGeom>
              <a:solidFill>
                <a:srgbClr val="C9E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Wave 66">
                <a:extLst>
                  <a:ext uri="{FF2B5EF4-FFF2-40B4-BE49-F238E27FC236}">
                    <a16:creationId xmlns:a16="http://schemas.microsoft.com/office/drawing/2014/main" id="{9635EE6A-0530-184B-A1CC-0DD2DDB7F5C4}"/>
                  </a:ext>
                </a:extLst>
              </p:cNvPr>
              <p:cNvSpPr/>
              <p:nvPr/>
            </p:nvSpPr>
            <p:spPr>
              <a:xfrm rot="12360000">
                <a:off x="9308675" y="3397546"/>
                <a:ext cx="917863" cy="917863"/>
              </a:xfrm>
              <a:prstGeom prst="wav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Arrow: Curved Up 201">
                <a:extLst>
                  <a:ext uri="{FF2B5EF4-FFF2-40B4-BE49-F238E27FC236}">
                    <a16:creationId xmlns:a16="http://schemas.microsoft.com/office/drawing/2014/main" id="{E762A8BC-FD91-9C45-899F-5E7FE85B74F6}"/>
                  </a:ext>
                </a:extLst>
              </p:cNvPr>
              <p:cNvSpPr/>
              <p:nvPr/>
            </p:nvSpPr>
            <p:spPr>
              <a:xfrm rot="1620000">
                <a:off x="9521992" y="3267443"/>
                <a:ext cx="1073727" cy="606136"/>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9" name="TextBox 68">
                <a:extLst>
                  <a:ext uri="{FF2B5EF4-FFF2-40B4-BE49-F238E27FC236}">
                    <a16:creationId xmlns:a16="http://schemas.microsoft.com/office/drawing/2014/main" id="{8F674C18-371B-6B44-8C4C-5E2F736B93FE}"/>
                  </a:ext>
                </a:extLst>
              </p:cNvPr>
              <p:cNvSpPr txBox="1"/>
              <p:nvPr/>
            </p:nvSpPr>
            <p:spPr>
              <a:xfrm>
                <a:off x="8309975" y="2222370"/>
                <a:ext cx="3103449"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u="sng">
                    <a:latin typeface="Amasis MT Pro Medium"/>
                  </a:rPr>
                  <a:t>Film Reflecting Radiation</a:t>
                </a:r>
              </a:p>
            </p:txBody>
          </p:sp>
        </p:grpSp>
        <p:grpSp>
          <p:nvGrpSpPr>
            <p:cNvPr id="15" name="Group 14">
              <a:extLst>
                <a:ext uri="{FF2B5EF4-FFF2-40B4-BE49-F238E27FC236}">
                  <a16:creationId xmlns:a16="http://schemas.microsoft.com/office/drawing/2014/main" id="{A1B705C7-E406-5040-A9F1-6D5B61FDE6F0}"/>
                </a:ext>
              </a:extLst>
            </p:cNvPr>
            <p:cNvGrpSpPr/>
            <p:nvPr/>
          </p:nvGrpSpPr>
          <p:grpSpPr>
            <a:xfrm>
              <a:off x="809625" y="1943100"/>
              <a:ext cx="2990850" cy="2971800"/>
              <a:chOff x="809625" y="1943100"/>
              <a:chExt cx="2990850" cy="2971800"/>
            </a:xfrm>
          </p:grpSpPr>
          <p:grpSp>
            <p:nvGrpSpPr>
              <p:cNvPr id="16" name="Group 15">
                <a:extLst>
                  <a:ext uri="{FF2B5EF4-FFF2-40B4-BE49-F238E27FC236}">
                    <a16:creationId xmlns:a16="http://schemas.microsoft.com/office/drawing/2014/main" id="{3B70DFEE-520B-FE49-8E29-C02BA1E5D6C7}"/>
                  </a:ext>
                </a:extLst>
              </p:cNvPr>
              <p:cNvGrpSpPr/>
              <p:nvPr/>
            </p:nvGrpSpPr>
            <p:grpSpPr>
              <a:xfrm>
                <a:off x="809625" y="1943100"/>
                <a:ext cx="2990850" cy="2971800"/>
                <a:chOff x="809625" y="1943100"/>
                <a:chExt cx="2990850" cy="2971800"/>
              </a:xfrm>
            </p:grpSpPr>
            <p:sp>
              <p:nvSpPr>
                <p:cNvPr id="42" name="Rounded Rectangle 41">
                  <a:extLst>
                    <a:ext uri="{FF2B5EF4-FFF2-40B4-BE49-F238E27FC236}">
                      <a16:creationId xmlns:a16="http://schemas.microsoft.com/office/drawing/2014/main" id="{8D6AA62F-05F1-F548-94DE-19CB65B598F8}"/>
                    </a:ext>
                  </a:extLst>
                </p:cNvPr>
                <p:cNvSpPr/>
                <p:nvPr/>
              </p:nvSpPr>
              <p:spPr>
                <a:xfrm>
                  <a:off x="809625" y="1943100"/>
                  <a:ext cx="2990850" cy="2971800"/>
                </a:xfrm>
                <a:prstGeom prst="roundRect">
                  <a:avLst/>
                </a:prstGeom>
                <a:solidFill>
                  <a:srgbClr val="02BBD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E83AACA-EF0F-0C48-BDB2-167585165F00}"/>
                    </a:ext>
                  </a:extLst>
                </p:cNvPr>
                <p:cNvSpPr txBox="1"/>
                <p:nvPr/>
              </p:nvSpPr>
              <p:spPr>
                <a:xfrm>
                  <a:off x="848069" y="2222369"/>
                  <a:ext cx="2913962"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u="sng">
                      <a:latin typeface="Amasis MT Pro Medium"/>
                      <a:cs typeface="Calibri"/>
                    </a:rPr>
                    <a:t>Multi-Layer Insulation</a:t>
                  </a:r>
                </a:p>
              </p:txBody>
            </p:sp>
            <p:sp>
              <p:nvSpPr>
                <p:cNvPr id="44" name="Rectangle 43">
                  <a:extLst>
                    <a:ext uri="{FF2B5EF4-FFF2-40B4-BE49-F238E27FC236}">
                      <a16:creationId xmlns:a16="http://schemas.microsoft.com/office/drawing/2014/main" id="{5137E227-015C-524F-B9C9-2F7E6FFB2D47}"/>
                    </a:ext>
                  </a:extLst>
                </p:cNvPr>
                <p:cNvSpPr/>
                <p:nvPr/>
              </p:nvSpPr>
              <p:spPr>
                <a:xfrm>
                  <a:off x="3016407" y="3066571"/>
                  <a:ext cx="59162" cy="128641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C975754-70BE-3149-A8B9-465EB020C270}"/>
                    </a:ext>
                  </a:extLst>
                </p:cNvPr>
                <p:cNvSpPr/>
                <p:nvPr/>
              </p:nvSpPr>
              <p:spPr>
                <a:xfrm>
                  <a:off x="3529642" y="3066570"/>
                  <a:ext cx="59162" cy="128641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FDA5B69F-56AF-E440-8D98-032D6E6846A5}"/>
                    </a:ext>
                  </a:extLst>
                </p:cNvPr>
                <p:cNvCxnSpPr/>
                <p:nvPr/>
              </p:nvCxnSpPr>
              <p:spPr>
                <a:xfrm flipH="1">
                  <a:off x="3089621"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9C57144-51D7-0040-86AF-52096B2707ED}"/>
                    </a:ext>
                  </a:extLst>
                </p:cNvPr>
                <p:cNvCxnSpPr>
                  <a:cxnSpLocks/>
                </p:cNvCxnSpPr>
                <p:nvPr/>
              </p:nvCxnSpPr>
              <p:spPr>
                <a:xfrm flipH="1">
                  <a:off x="3111806"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10DA030-CE5A-0F40-A0FA-F8E9AF3838E9}"/>
                    </a:ext>
                  </a:extLst>
                </p:cNvPr>
                <p:cNvCxnSpPr>
                  <a:cxnSpLocks/>
                </p:cNvCxnSpPr>
                <p:nvPr/>
              </p:nvCxnSpPr>
              <p:spPr>
                <a:xfrm flipH="1">
                  <a:off x="3133992"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E77E159-D0E8-1247-93A5-59430F9D9C27}"/>
                    </a:ext>
                  </a:extLst>
                </p:cNvPr>
                <p:cNvCxnSpPr>
                  <a:cxnSpLocks/>
                </p:cNvCxnSpPr>
                <p:nvPr/>
              </p:nvCxnSpPr>
              <p:spPr>
                <a:xfrm flipH="1">
                  <a:off x="3156178"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B105A2E-9804-0A4D-9F58-7A322E1CC788}"/>
                    </a:ext>
                  </a:extLst>
                </p:cNvPr>
                <p:cNvCxnSpPr>
                  <a:cxnSpLocks/>
                </p:cNvCxnSpPr>
                <p:nvPr/>
              </p:nvCxnSpPr>
              <p:spPr>
                <a:xfrm flipH="1">
                  <a:off x="3178365"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A46D27E-A18E-DF4A-B793-5D29E64618DF}"/>
                    </a:ext>
                  </a:extLst>
                </p:cNvPr>
                <p:cNvCxnSpPr>
                  <a:cxnSpLocks/>
                </p:cNvCxnSpPr>
                <p:nvPr/>
              </p:nvCxnSpPr>
              <p:spPr>
                <a:xfrm flipH="1">
                  <a:off x="3200550"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53BE455-4E21-2049-A330-B81DCA78BD19}"/>
                    </a:ext>
                  </a:extLst>
                </p:cNvPr>
                <p:cNvCxnSpPr>
                  <a:cxnSpLocks/>
                </p:cNvCxnSpPr>
                <p:nvPr/>
              </p:nvCxnSpPr>
              <p:spPr>
                <a:xfrm flipH="1">
                  <a:off x="3222736"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3D47F69-31EE-4648-9DCF-1996AE38E59D}"/>
                    </a:ext>
                  </a:extLst>
                </p:cNvPr>
                <p:cNvCxnSpPr>
                  <a:cxnSpLocks/>
                </p:cNvCxnSpPr>
                <p:nvPr/>
              </p:nvCxnSpPr>
              <p:spPr>
                <a:xfrm flipH="1">
                  <a:off x="3244922"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4D4A231-1FD4-8D4E-AC9B-F1A9D79F9209}"/>
                    </a:ext>
                  </a:extLst>
                </p:cNvPr>
                <p:cNvCxnSpPr>
                  <a:cxnSpLocks/>
                </p:cNvCxnSpPr>
                <p:nvPr/>
              </p:nvCxnSpPr>
              <p:spPr>
                <a:xfrm flipH="1">
                  <a:off x="3267108"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E2A4339-845C-FD4E-A0B7-339F1D57056F}"/>
                    </a:ext>
                  </a:extLst>
                </p:cNvPr>
                <p:cNvCxnSpPr>
                  <a:cxnSpLocks/>
                </p:cNvCxnSpPr>
                <p:nvPr/>
              </p:nvCxnSpPr>
              <p:spPr>
                <a:xfrm flipH="1">
                  <a:off x="3289294"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00F0164-17AD-7241-AC8F-FADF44D7ADA6}"/>
                    </a:ext>
                  </a:extLst>
                </p:cNvPr>
                <p:cNvCxnSpPr>
                  <a:cxnSpLocks/>
                </p:cNvCxnSpPr>
                <p:nvPr/>
              </p:nvCxnSpPr>
              <p:spPr>
                <a:xfrm flipH="1">
                  <a:off x="3316970"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6242951-5CB9-CA44-A830-F8F3BAFEB60C}"/>
                    </a:ext>
                  </a:extLst>
                </p:cNvPr>
                <p:cNvCxnSpPr>
                  <a:cxnSpLocks/>
                </p:cNvCxnSpPr>
                <p:nvPr/>
              </p:nvCxnSpPr>
              <p:spPr>
                <a:xfrm flipH="1">
                  <a:off x="3341061"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F67B755-C8CB-D04F-957C-CA98EA9CE2DE}"/>
                    </a:ext>
                  </a:extLst>
                </p:cNvPr>
                <p:cNvCxnSpPr>
                  <a:cxnSpLocks/>
                </p:cNvCxnSpPr>
                <p:nvPr/>
              </p:nvCxnSpPr>
              <p:spPr>
                <a:xfrm flipH="1">
                  <a:off x="3363248"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38C7BFE-8CD6-234C-92D7-E1814475F372}"/>
                    </a:ext>
                  </a:extLst>
                </p:cNvPr>
                <p:cNvCxnSpPr>
                  <a:cxnSpLocks/>
                </p:cNvCxnSpPr>
                <p:nvPr/>
              </p:nvCxnSpPr>
              <p:spPr>
                <a:xfrm flipH="1">
                  <a:off x="3385433"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9B8629-B1AC-A642-8673-9F6F8166C962}"/>
                    </a:ext>
                  </a:extLst>
                </p:cNvPr>
                <p:cNvCxnSpPr>
                  <a:cxnSpLocks/>
                </p:cNvCxnSpPr>
                <p:nvPr/>
              </p:nvCxnSpPr>
              <p:spPr>
                <a:xfrm flipH="1">
                  <a:off x="3407619"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4EF2EF5-5EA6-1A43-8143-A3A36CCE0C51}"/>
                    </a:ext>
                  </a:extLst>
                </p:cNvPr>
                <p:cNvCxnSpPr>
                  <a:cxnSpLocks/>
                </p:cNvCxnSpPr>
                <p:nvPr/>
              </p:nvCxnSpPr>
              <p:spPr>
                <a:xfrm flipH="1">
                  <a:off x="3429805"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50F02C6-C9C9-954B-9755-F6BEBE30730D}"/>
                    </a:ext>
                  </a:extLst>
                </p:cNvPr>
                <p:cNvCxnSpPr>
                  <a:cxnSpLocks/>
                </p:cNvCxnSpPr>
                <p:nvPr/>
              </p:nvCxnSpPr>
              <p:spPr>
                <a:xfrm flipH="1">
                  <a:off x="3451991"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69ABB04-3AE0-754D-865A-F54B9F020DEC}"/>
                    </a:ext>
                  </a:extLst>
                </p:cNvPr>
                <p:cNvCxnSpPr>
                  <a:cxnSpLocks/>
                </p:cNvCxnSpPr>
                <p:nvPr/>
              </p:nvCxnSpPr>
              <p:spPr>
                <a:xfrm flipH="1">
                  <a:off x="3474177"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DF6F571-82DB-6B49-A9BC-EC4636B03BB1}"/>
                    </a:ext>
                  </a:extLst>
                </p:cNvPr>
                <p:cNvCxnSpPr>
                  <a:cxnSpLocks/>
                </p:cNvCxnSpPr>
                <p:nvPr/>
              </p:nvCxnSpPr>
              <p:spPr>
                <a:xfrm flipH="1">
                  <a:off x="3496363"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Arrow: Right 63">
                  <a:extLst>
                    <a:ext uri="{FF2B5EF4-FFF2-40B4-BE49-F238E27FC236}">
                      <a16:creationId xmlns:a16="http://schemas.microsoft.com/office/drawing/2014/main" id="{5683BD24-C634-2940-9431-7CCE43158BF5}"/>
                    </a:ext>
                  </a:extLst>
                </p:cNvPr>
                <p:cNvSpPr/>
                <p:nvPr/>
              </p:nvSpPr>
              <p:spPr>
                <a:xfrm>
                  <a:off x="2043951" y="3503344"/>
                  <a:ext cx="835672" cy="4392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A67361B-73A3-894C-AA0C-414C31BC5B2B}"/>
                  </a:ext>
                </a:extLst>
              </p:cNvPr>
              <p:cNvGrpSpPr/>
              <p:nvPr/>
            </p:nvGrpSpPr>
            <p:grpSpPr>
              <a:xfrm>
                <a:off x="1026062" y="2938916"/>
                <a:ext cx="875262" cy="1616075"/>
                <a:chOff x="4076699" y="1543050"/>
                <a:chExt cx="1809751" cy="3876674"/>
              </a:xfrm>
            </p:grpSpPr>
            <p:sp>
              <p:nvSpPr>
                <p:cNvPr id="18" name="Rectangle 17">
                  <a:extLst>
                    <a:ext uri="{FF2B5EF4-FFF2-40B4-BE49-F238E27FC236}">
                      <a16:creationId xmlns:a16="http://schemas.microsoft.com/office/drawing/2014/main" id="{B888BF65-3F88-E84D-B3C7-727EB68C66DB}"/>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49D7E1-1FB5-8A47-8BB3-BA32675EC7AF}"/>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206D95-CC4F-9643-92BF-4D2FEB3C74DD}"/>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A10CD2-F5B6-D940-A8B0-C4433B4A4704}"/>
                    </a:ext>
                  </a:extLst>
                </p:cNvPr>
                <p:cNvSpPr/>
                <p:nvPr/>
              </p:nvSpPr>
              <p:spPr>
                <a:xfrm>
                  <a:off x="5581650" y="2876550"/>
                  <a:ext cx="304800" cy="933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E560386-7332-9945-81E5-813FDC689FB3}"/>
                    </a:ext>
                  </a:extLst>
                </p:cNvPr>
                <p:cNvCxnSpPr>
                  <a:cxnSpLocks/>
                  <a:stCxn id="19" idx="2"/>
                  <a:endCxn id="19"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018365-9145-F740-95EC-DF52A7F136B4}"/>
                    </a:ext>
                  </a:extLst>
                </p:cNvPr>
                <p:cNvCxnSpPr>
                  <a:cxnSpLocks/>
                  <a:stCxn id="20" idx="2"/>
                  <a:endCxn id="20"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638718A-3312-774F-AC09-24BB248C9B3C}"/>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A8B454-F3D5-5348-928D-C1D06682B474}"/>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058DCAAB-3A5D-CD48-B35D-E441BC12AC70}"/>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1C33614-2299-3E40-9DA5-C183DA09842F}"/>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D3F9B3C-4BB0-854D-92EB-751671CAE2DE}"/>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EC3C1CB-F126-894F-91E6-69DE72A4FE7B}"/>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A057688-7CFF-2748-AC2D-E9B6BFD6D753}"/>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799704F-D73A-DC44-B9F8-93AA49144735}"/>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4FA33AF-C9B6-9A4F-8E02-5F89FC10763F}"/>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D01EC2E-6F90-F843-BDEF-F300B5ECF012}"/>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E90B220-3932-EE44-8BF4-9F36412EA787}"/>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90AA893-3A98-F348-88DA-A35718F13FA3}"/>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3A3862A-2ED8-EB4A-B1D7-234145BBF12B}"/>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05C8F1D-7A56-3142-AEBC-1991108C6F2C}"/>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DDCF41F-D045-DE49-85D2-A204E2DA09FB}"/>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C59E157-6249-134B-9317-81C21C85BF8F}"/>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81ECAD7-C202-E542-8907-696ABB5696CB}"/>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4CC75FB-4B02-A84D-AD84-D0F9AD733371}"/>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3" name="TextBox 92">
            <a:extLst>
              <a:ext uri="{FF2B5EF4-FFF2-40B4-BE49-F238E27FC236}">
                <a16:creationId xmlns:a16="http://schemas.microsoft.com/office/drawing/2014/main" id="{5EFBAED3-F398-A24D-99F8-521AF9C0F179}"/>
              </a:ext>
            </a:extLst>
          </p:cNvPr>
          <p:cNvSpPr txBox="1"/>
          <p:nvPr/>
        </p:nvSpPr>
        <p:spPr>
          <a:xfrm>
            <a:off x="2613957" y="5056903"/>
            <a:ext cx="6964086" cy="369332"/>
          </a:xfrm>
          <a:prstGeom prst="rect">
            <a:avLst/>
          </a:prstGeom>
          <a:noFill/>
        </p:spPr>
        <p:txBody>
          <a:bodyPr wrap="none" rtlCol="0">
            <a:spAutoFit/>
          </a:bodyPr>
          <a:lstStyle/>
          <a:p>
            <a:r>
              <a:rPr lang="en-US">
                <a:latin typeface="Amasis MT Pro" panose="02040504050005020304" pitchFamily="18" charset="77"/>
              </a:rPr>
              <a:t>All high-fidelity concepts are assuming double-shell, pill shaped tank.</a:t>
            </a:r>
          </a:p>
        </p:txBody>
      </p:sp>
      <p:graphicFrame>
        <p:nvGraphicFramePr>
          <p:cNvPr id="92" name="Diagram 91">
            <a:extLst>
              <a:ext uri="{FF2B5EF4-FFF2-40B4-BE49-F238E27FC236}">
                <a16:creationId xmlns:a16="http://schemas.microsoft.com/office/drawing/2014/main" id="{206130C4-BDCE-7B43-9565-4BEBDA1FD16A}"/>
              </a:ext>
            </a:extLst>
          </p:cNvPr>
          <p:cNvGraphicFramePr/>
          <p:nvPr>
            <p:extLst>
              <p:ext uri="{D42A27DB-BD31-4B8C-83A1-F6EECF244321}">
                <p14:modId xmlns:p14="http://schemas.microsoft.com/office/powerpoint/2010/main" val="1735886275"/>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44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lstStyle/>
          <a:p>
            <a:pPr algn="ctr"/>
            <a:r>
              <a:rPr lang="en-US">
                <a:solidFill>
                  <a:schemeClr val="tx1"/>
                </a:solidFill>
                <a:latin typeface="Amasis MT Pro Black"/>
                <a:cs typeface="Arial"/>
              </a:rPr>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2</a:t>
            </a:fld>
            <a:endParaRPr lang="en-US"/>
          </a:p>
        </p:txBody>
      </p:sp>
      <p:pic>
        <p:nvPicPr>
          <p:cNvPr id="14" name="Content Placeholder 13" descr="A person wearing glasses&#10;&#10;Description automatically generated with low confidence">
            <a:extLst>
              <a:ext uri="{FF2B5EF4-FFF2-40B4-BE49-F238E27FC236}">
                <a16:creationId xmlns:a16="http://schemas.microsoft.com/office/drawing/2014/main" id="{862EBC46-6F04-034D-BD8F-20DEFEBE2884}"/>
              </a:ext>
            </a:extLst>
          </p:cNvPr>
          <p:cNvPicPr>
            <a:picLocks noGrp="1"/>
          </p:cNvPicPr>
          <p:nvPr>
            <p:ph sz="quarter" idx="11"/>
          </p:nvPr>
        </p:nvPicPr>
        <p:blipFill rotWithShape="1">
          <a:blip r:embed="rId3" cstate="print">
            <a:extLst>
              <a:ext uri="{28A0092B-C50C-407E-A947-70E740481C1C}">
                <a14:useLocalDpi xmlns:a14="http://schemas.microsoft.com/office/drawing/2010/main" val="0"/>
              </a:ext>
            </a:extLst>
          </a:blip>
          <a:srcRect t="6944" b="21443"/>
          <a:stretch/>
        </p:blipFill>
        <p:spPr>
          <a:xfrm>
            <a:off x="490345" y="1800774"/>
            <a:ext cx="2419477" cy="2661245"/>
          </a:xfrm>
        </p:spPr>
      </p:pic>
      <p:sp>
        <p:nvSpPr>
          <p:cNvPr id="10" name="TextBox 9">
            <a:extLst>
              <a:ext uri="{FF2B5EF4-FFF2-40B4-BE49-F238E27FC236}">
                <a16:creationId xmlns:a16="http://schemas.microsoft.com/office/drawing/2014/main" id="{E97C58CA-988A-4A1A-8C96-195EC82E4496}"/>
              </a:ext>
            </a:extLst>
          </p:cNvPr>
          <p:cNvSpPr txBox="1"/>
          <p:nvPr/>
        </p:nvSpPr>
        <p:spPr>
          <a:xfrm>
            <a:off x="860750" y="4572105"/>
            <a:ext cx="1678666" cy="646331"/>
          </a:xfrm>
          <a:prstGeom prst="rect">
            <a:avLst/>
          </a:prstGeom>
          <a:noFill/>
        </p:spPr>
        <p:txBody>
          <a:bodyPr wrap="none" rtlCol="0">
            <a:spAutoFit/>
          </a:bodyPr>
          <a:lstStyle/>
          <a:p>
            <a:pPr algn="ctr"/>
            <a:r>
              <a:rPr lang="en-US" b="1">
                <a:latin typeface="Times New Roman" panose="02020603050405020304" pitchFamily="18" charset="0"/>
                <a:cs typeface="Times New Roman" panose="02020603050405020304" pitchFamily="18" charset="0"/>
              </a:rPr>
              <a:t>Anna Gilliard</a:t>
            </a:r>
          </a:p>
          <a:p>
            <a:pPr algn="ctr"/>
            <a:r>
              <a:rPr lang="en-US" i="1">
                <a:latin typeface="Times New Roman" panose="02020603050405020304" pitchFamily="18" charset="0"/>
                <a:cs typeface="Times New Roman" panose="02020603050405020304" pitchFamily="18" charset="0"/>
              </a:rPr>
              <a:t>Fluids Engineer</a:t>
            </a:r>
          </a:p>
        </p:txBody>
      </p:sp>
      <p:sp>
        <p:nvSpPr>
          <p:cNvPr id="13" name="TextBox 12">
            <a:extLst>
              <a:ext uri="{FF2B5EF4-FFF2-40B4-BE49-F238E27FC236}">
                <a16:creationId xmlns:a16="http://schemas.microsoft.com/office/drawing/2014/main" id="{87B427DE-CE19-4AB0-8BB1-C4BDCD0C545A}"/>
              </a:ext>
            </a:extLst>
          </p:cNvPr>
          <p:cNvSpPr txBox="1"/>
          <p:nvPr/>
        </p:nvSpPr>
        <p:spPr>
          <a:xfrm>
            <a:off x="9088092" y="4572107"/>
            <a:ext cx="1986442" cy="646331"/>
          </a:xfrm>
          <a:prstGeom prst="rect">
            <a:avLst/>
          </a:prstGeom>
          <a:noFill/>
        </p:spPr>
        <p:txBody>
          <a:bodyPr wrap="none" rtlCol="0">
            <a:spAutoFit/>
          </a:bodyPr>
          <a:lstStyle/>
          <a:p>
            <a:pPr algn="ctr"/>
            <a:r>
              <a:rPr lang="en-US" b="1">
                <a:latin typeface="Times New Roman" panose="02020603050405020304" pitchFamily="18" charset="0"/>
                <a:cs typeface="Times New Roman" panose="02020603050405020304" pitchFamily="18" charset="0"/>
              </a:rPr>
              <a:t>Brandon Young</a:t>
            </a:r>
          </a:p>
          <a:p>
            <a:pPr algn="ctr"/>
            <a:r>
              <a:rPr lang="en-US" i="1">
                <a:latin typeface="Times New Roman" panose="02020603050405020304" pitchFamily="18" charset="0"/>
                <a:cs typeface="Times New Roman" panose="02020603050405020304" pitchFamily="18" charset="0"/>
              </a:rPr>
              <a:t>Materials Engineer</a:t>
            </a:r>
          </a:p>
        </p:txBody>
      </p:sp>
      <p:sp>
        <p:nvSpPr>
          <p:cNvPr id="11" name="TextBox 10">
            <a:extLst>
              <a:ext uri="{FF2B5EF4-FFF2-40B4-BE49-F238E27FC236}">
                <a16:creationId xmlns:a16="http://schemas.microsoft.com/office/drawing/2014/main" id="{DA436A11-3288-4EB7-BD26-0FC53C1EC505}"/>
              </a:ext>
            </a:extLst>
          </p:cNvPr>
          <p:cNvSpPr txBox="1"/>
          <p:nvPr/>
        </p:nvSpPr>
        <p:spPr>
          <a:xfrm>
            <a:off x="3456557" y="4585617"/>
            <a:ext cx="2140331" cy="646331"/>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Liam McConnell</a:t>
            </a:r>
          </a:p>
          <a:p>
            <a:pPr algn="ctr"/>
            <a:r>
              <a:rPr lang="en-US" i="1">
                <a:latin typeface="Times New Roman" panose="02020603050405020304" pitchFamily="18" charset="0"/>
                <a:cs typeface="Times New Roman" panose="02020603050405020304" pitchFamily="18" charset="0"/>
              </a:rPr>
              <a:t>Cryogenics Engineer</a:t>
            </a:r>
          </a:p>
        </p:txBody>
      </p:sp>
      <p:sp>
        <p:nvSpPr>
          <p:cNvPr id="12" name="TextBox 11">
            <a:extLst>
              <a:ext uri="{FF2B5EF4-FFF2-40B4-BE49-F238E27FC236}">
                <a16:creationId xmlns:a16="http://schemas.microsoft.com/office/drawing/2014/main" id="{CFD4A022-20F2-4C96-A44D-478FEF0F82F8}"/>
              </a:ext>
            </a:extLst>
          </p:cNvPr>
          <p:cNvSpPr txBox="1"/>
          <p:nvPr/>
        </p:nvSpPr>
        <p:spPr>
          <a:xfrm>
            <a:off x="6331367" y="4572107"/>
            <a:ext cx="1871025" cy="923330"/>
          </a:xfrm>
          <a:prstGeom prst="rect">
            <a:avLst/>
          </a:prstGeom>
          <a:noFill/>
        </p:spPr>
        <p:txBody>
          <a:bodyPr wrap="none" lIns="91440" tIns="45720" rIns="91440" bIns="45720" rtlCol="0" anchor="t">
            <a:spAutoFit/>
          </a:bodyPr>
          <a:lstStyle/>
          <a:p>
            <a:r>
              <a:rPr lang="en-US" b="1">
                <a:latin typeface="Times New Roman" panose="02020603050405020304" pitchFamily="18" charset="0"/>
                <a:cs typeface="Times New Roman" panose="02020603050405020304" pitchFamily="18" charset="0"/>
              </a:rPr>
              <a:t>Samantha Myers</a:t>
            </a:r>
          </a:p>
          <a:p>
            <a:r>
              <a:rPr lang="en-US" i="1">
                <a:latin typeface="Times New Roman"/>
                <a:cs typeface="Times New Roman"/>
              </a:rPr>
              <a:t>Controls Engineer</a:t>
            </a:r>
          </a:p>
          <a:p>
            <a:endParaRPr lang="en-US"/>
          </a:p>
        </p:txBody>
      </p:sp>
      <p:pic>
        <p:nvPicPr>
          <p:cNvPr id="2" name="Picture 2">
            <a:extLst>
              <a:ext uri="{FF2B5EF4-FFF2-40B4-BE49-F238E27FC236}">
                <a16:creationId xmlns:a16="http://schemas.microsoft.com/office/drawing/2014/main" id="{01B171B8-C10A-43B7-93B1-B524F227D7E1}"/>
              </a:ext>
            </a:extLst>
          </p:cNvPr>
          <p:cNvPicPr>
            <a:picLocks noChangeAspect="1"/>
          </p:cNvPicPr>
          <p:nvPr/>
        </p:nvPicPr>
        <p:blipFill>
          <a:blip r:embed="rId4"/>
          <a:stretch>
            <a:fillRect/>
          </a:stretch>
        </p:blipFill>
        <p:spPr>
          <a:xfrm>
            <a:off x="6143625" y="1794934"/>
            <a:ext cx="2247900" cy="2665941"/>
          </a:xfrm>
          <a:prstGeom prst="rect">
            <a:avLst/>
          </a:prstGeom>
        </p:spPr>
      </p:pic>
      <p:pic>
        <p:nvPicPr>
          <p:cNvPr id="16" name="Picture 15">
            <a:extLst>
              <a:ext uri="{FF2B5EF4-FFF2-40B4-BE49-F238E27FC236}">
                <a16:creationId xmlns:a16="http://schemas.microsoft.com/office/drawing/2014/main" id="{C415F6DD-8EDF-B545-B770-423FB90C01B3}"/>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747" t="-412" r="11011" b="90"/>
          <a:stretch/>
        </p:blipFill>
        <p:spPr>
          <a:xfrm>
            <a:off x="8984496" y="1802409"/>
            <a:ext cx="2416011" cy="2659003"/>
          </a:xfrm>
          <a:prstGeom prst="rect">
            <a:avLst/>
          </a:prstGeom>
        </p:spPr>
      </p:pic>
      <p:pic>
        <p:nvPicPr>
          <p:cNvPr id="9" name="Picture 8" descr="A person in a suit smiling&#10;&#10;Description automatically generated with low confidence">
            <a:extLst>
              <a:ext uri="{FF2B5EF4-FFF2-40B4-BE49-F238E27FC236}">
                <a16:creationId xmlns:a16="http://schemas.microsoft.com/office/drawing/2014/main" id="{15AB5DAD-A5BE-404D-BBCD-985A9151D6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343" y="1789468"/>
            <a:ext cx="2060758" cy="2672607"/>
          </a:xfrm>
          <a:prstGeom prst="rect">
            <a:avLst/>
          </a:prstGeom>
        </p:spPr>
      </p:pic>
      <p:sp>
        <p:nvSpPr>
          <p:cNvPr id="15" name="TextBox 14">
            <a:extLst>
              <a:ext uri="{FF2B5EF4-FFF2-40B4-BE49-F238E27FC236}">
                <a16:creationId xmlns:a16="http://schemas.microsoft.com/office/drawing/2014/main" id="{D1764130-46A4-4AFE-890F-1648BD7EC729}"/>
              </a:ext>
            </a:extLst>
          </p:cNvPr>
          <p:cNvSpPr txBox="1"/>
          <p:nvPr/>
        </p:nvSpPr>
        <p:spPr>
          <a:xfrm>
            <a:off x="10706986" y="5594531"/>
            <a:ext cx="1485014" cy="307777"/>
          </a:xfrm>
          <a:prstGeom prst="rect">
            <a:avLst/>
          </a:prstGeom>
          <a:noFill/>
        </p:spPr>
        <p:txBody>
          <a:bodyPr wrap="square" lIns="91440" tIns="45720" rIns="91440" bIns="45720" rtlCol="0" anchor="t">
            <a:spAutoFit/>
          </a:bodyPr>
          <a:lstStyle/>
          <a:p>
            <a:pPr algn="r"/>
            <a:r>
              <a:rPr lang="en-US" sz="1400">
                <a:cs typeface="Calibri"/>
              </a:rPr>
              <a:t>Anna Gilliard</a:t>
            </a:r>
          </a:p>
        </p:txBody>
      </p:sp>
    </p:spTree>
    <p:extLst>
      <p:ext uri="{BB962C8B-B14F-4D97-AF65-F5344CB8AC3E}">
        <p14:creationId xmlns:p14="http://schemas.microsoft.com/office/powerpoint/2010/main" val="614424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E780A39-9A02-4581-B094-AAF4A6D64089}"/>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12" name="Arrow: Right 11">
            <a:extLst>
              <a:ext uri="{FF2B5EF4-FFF2-40B4-BE49-F238E27FC236}">
                <a16:creationId xmlns:a16="http://schemas.microsoft.com/office/drawing/2014/main" id="{3958DA7B-0F26-43E5-AFEA-5132444BA1BC}"/>
              </a:ext>
            </a:extLst>
          </p:cNvPr>
          <p:cNvSpPr/>
          <p:nvPr/>
        </p:nvSpPr>
        <p:spPr>
          <a:xfrm>
            <a:off x="8704394" y="3109523"/>
            <a:ext cx="1428750" cy="46750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C80743EE-A220-479C-A828-66EE22B401F0}"/>
              </a:ext>
            </a:extLst>
          </p:cNvPr>
          <p:cNvSpPr/>
          <p:nvPr/>
        </p:nvSpPr>
        <p:spPr>
          <a:xfrm flipH="1">
            <a:off x="10457444" y="1780696"/>
            <a:ext cx="112288" cy="329618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B2081932-C396-448A-AA64-CFFCD58E26B5}"/>
              </a:ext>
            </a:extLst>
          </p:cNvPr>
          <p:cNvSpPr/>
          <p:nvPr/>
        </p:nvSpPr>
        <p:spPr>
          <a:xfrm flipH="1">
            <a:off x="11200393" y="1780695"/>
            <a:ext cx="112288" cy="329618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Arrow Connector 14">
            <a:extLst>
              <a:ext uri="{FF2B5EF4-FFF2-40B4-BE49-F238E27FC236}">
                <a16:creationId xmlns:a16="http://schemas.microsoft.com/office/drawing/2014/main" id="{5AD94898-0FC8-4BAA-AE58-0489144D7DFD}"/>
              </a:ext>
            </a:extLst>
          </p:cNvPr>
          <p:cNvCxnSpPr/>
          <p:nvPr/>
        </p:nvCxnSpPr>
        <p:spPr>
          <a:xfrm>
            <a:off x="10620887" y="1786423"/>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99A828F1-6EE7-469C-A7FF-FCFE1948C1C7}"/>
              </a:ext>
            </a:extLst>
          </p:cNvPr>
          <p:cNvCxnSpPr>
            <a:cxnSpLocks/>
          </p:cNvCxnSpPr>
          <p:nvPr/>
        </p:nvCxnSpPr>
        <p:spPr>
          <a:xfrm>
            <a:off x="10678036" y="1776897"/>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9A044253-C762-4E64-ADFE-C3EDD3183821}"/>
              </a:ext>
            </a:extLst>
          </p:cNvPr>
          <p:cNvCxnSpPr>
            <a:cxnSpLocks/>
          </p:cNvCxnSpPr>
          <p:nvPr/>
        </p:nvCxnSpPr>
        <p:spPr>
          <a:xfrm>
            <a:off x="10735186" y="1776897"/>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F0529142-C839-43A2-A728-54BDF727842F}"/>
              </a:ext>
            </a:extLst>
          </p:cNvPr>
          <p:cNvCxnSpPr>
            <a:cxnSpLocks/>
          </p:cNvCxnSpPr>
          <p:nvPr/>
        </p:nvCxnSpPr>
        <p:spPr>
          <a:xfrm>
            <a:off x="10792337" y="1786423"/>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D56B4AD1-E755-4862-B474-A3DF7FDAF775}"/>
              </a:ext>
            </a:extLst>
          </p:cNvPr>
          <p:cNvCxnSpPr>
            <a:cxnSpLocks/>
          </p:cNvCxnSpPr>
          <p:nvPr/>
        </p:nvCxnSpPr>
        <p:spPr>
          <a:xfrm>
            <a:off x="10849486" y="1776897"/>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55CA7F6E-ADF1-40D2-8E0E-4819C1A1D446}"/>
              </a:ext>
            </a:extLst>
          </p:cNvPr>
          <p:cNvCxnSpPr>
            <a:cxnSpLocks/>
          </p:cNvCxnSpPr>
          <p:nvPr/>
        </p:nvCxnSpPr>
        <p:spPr>
          <a:xfrm>
            <a:off x="10906636" y="1786422"/>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A23D6A75-63E1-4FFB-B453-D6F52F7E9630}"/>
              </a:ext>
            </a:extLst>
          </p:cNvPr>
          <p:cNvCxnSpPr>
            <a:cxnSpLocks/>
          </p:cNvCxnSpPr>
          <p:nvPr/>
        </p:nvCxnSpPr>
        <p:spPr>
          <a:xfrm>
            <a:off x="10963786" y="1786422"/>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DBEC74F8-741C-43FD-A866-052FB9890DCB}"/>
              </a:ext>
            </a:extLst>
          </p:cNvPr>
          <p:cNvCxnSpPr>
            <a:cxnSpLocks/>
          </p:cNvCxnSpPr>
          <p:nvPr/>
        </p:nvCxnSpPr>
        <p:spPr>
          <a:xfrm>
            <a:off x="11078086" y="1776897"/>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1F3599E8-ED07-4FCB-8A1E-CC49FF24B392}"/>
              </a:ext>
            </a:extLst>
          </p:cNvPr>
          <p:cNvCxnSpPr>
            <a:cxnSpLocks/>
          </p:cNvCxnSpPr>
          <p:nvPr/>
        </p:nvCxnSpPr>
        <p:spPr>
          <a:xfrm>
            <a:off x="11020936" y="1786422"/>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06176393-9E50-405D-912D-4CFA77168E58}"/>
              </a:ext>
            </a:extLst>
          </p:cNvPr>
          <p:cNvCxnSpPr>
            <a:cxnSpLocks/>
          </p:cNvCxnSpPr>
          <p:nvPr/>
        </p:nvCxnSpPr>
        <p:spPr>
          <a:xfrm>
            <a:off x="11135236" y="1776897"/>
            <a:ext cx="19050" cy="3295650"/>
          </a:xfrm>
          <a:prstGeom prst="straightConnector1">
            <a:avLst/>
          </a:prstGeom>
        </p:spPr>
        <p:style>
          <a:lnRef idx="2">
            <a:schemeClr val="dk1"/>
          </a:lnRef>
          <a:fillRef idx="0">
            <a:schemeClr val="dk1"/>
          </a:fillRef>
          <a:effectRef idx="1">
            <a:schemeClr val="dk1"/>
          </a:effectRef>
          <a:fontRef idx="minor">
            <a:schemeClr val="tx1"/>
          </a:fontRef>
        </p:style>
      </p:cxnSp>
      <p:grpSp>
        <p:nvGrpSpPr>
          <p:cNvPr id="3" name="Group 2">
            <a:extLst>
              <a:ext uri="{FF2B5EF4-FFF2-40B4-BE49-F238E27FC236}">
                <a16:creationId xmlns:a16="http://schemas.microsoft.com/office/drawing/2014/main" id="{9EE30EF6-9421-F441-899B-84E842A454A5}"/>
              </a:ext>
            </a:extLst>
          </p:cNvPr>
          <p:cNvGrpSpPr/>
          <p:nvPr/>
        </p:nvGrpSpPr>
        <p:grpSpPr>
          <a:xfrm>
            <a:off x="6722637" y="1657637"/>
            <a:ext cx="1769745" cy="3743704"/>
            <a:chOff x="6610349" y="1543050"/>
            <a:chExt cx="1809751" cy="3876674"/>
          </a:xfrm>
        </p:grpSpPr>
        <p:sp>
          <p:nvSpPr>
            <p:cNvPr id="8" name="Rectangle 7">
              <a:extLst>
                <a:ext uri="{FF2B5EF4-FFF2-40B4-BE49-F238E27FC236}">
                  <a16:creationId xmlns:a16="http://schemas.microsoft.com/office/drawing/2014/main" id="{ADD484A7-DFD8-4ED9-98E5-1018799E30BF}"/>
                </a:ext>
              </a:extLst>
            </p:cNvPr>
            <p:cNvSpPr/>
            <p:nvPr/>
          </p:nvSpPr>
          <p:spPr>
            <a:xfrm>
              <a:off x="661035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90B54D21-205D-4959-85C5-A9EA1E12115E}"/>
                </a:ext>
              </a:extLst>
            </p:cNvPr>
            <p:cNvSpPr/>
            <p:nvPr/>
          </p:nvSpPr>
          <p:spPr>
            <a:xfrm>
              <a:off x="661035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ADAD9F3C-59E1-4FA3-8BF2-FC4890BADAA2}"/>
                </a:ext>
              </a:extLst>
            </p:cNvPr>
            <p:cNvSpPr/>
            <p:nvPr/>
          </p:nvSpPr>
          <p:spPr>
            <a:xfrm>
              <a:off x="661034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E77A1B69-E7A8-48F3-8023-2EA9AC9FCDB8}"/>
                </a:ext>
              </a:extLst>
            </p:cNvPr>
            <p:cNvSpPr/>
            <p:nvPr/>
          </p:nvSpPr>
          <p:spPr>
            <a:xfrm>
              <a:off x="8115300" y="2876550"/>
              <a:ext cx="304800" cy="933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5" name="Straight Connector 24">
              <a:extLst>
                <a:ext uri="{FF2B5EF4-FFF2-40B4-BE49-F238E27FC236}">
                  <a16:creationId xmlns:a16="http://schemas.microsoft.com/office/drawing/2014/main" id="{91ED10C6-9452-4EBA-8FD5-FDEEFC47E5E3}"/>
                </a:ext>
              </a:extLst>
            </p:cNvPr>
            <p:cNvCxnSpPr>
              <a:cxnSpLocks/>
            </p:cNvCxnSpPr>
            <p:nvPr/>
          </p:nvCxnSpPr>
          <p:spPr>
            <a:xfrm>
              <a:off x="661035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A942B5D-6755-4439-BE53-61BB61D091CD}"/>
                </a:ext>
              </a:extLst>
            </p:cNvPr>
            <p:cNvCxnSpPr>
              <a:cxnSpLocks/>
            </p:cNvCxnSpPr>
            <p:nvPr/>
          </p:nvCxnSpPr>
          <p:spPr>
            <a:xfrm>
              <a:off x="661034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0FF651-5576-40CC-88B9-2218F30B20B6}"/>
                </a:ext>
              </a:extLst>
            </p:cNvPr>
            <p:cNvCxnSpPr>
              <a:cxnSpLocks/>
            </p:cNvCxnSpPr>
            <p:nvPr/>
          </p:nvCxnSpPr>
          <p:spPr>
            <a:xfrm>
              <a:off x="705595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A2174D-00A8-457B-B79B-684935C5A860}"/>
                </a:ext>
              </a:extLst>
            </p:cNvPr>
            <p:cNvCxnSpPr>
              <a:cxnSpLocks/>
            </p:cNvCxnSpPr>
            <p:nvPr/>
          </p:nvCxnSpPr>
          <p:spPr>
            <a:xfrm>
              <a:off x="783948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52875E11-6DF9-4597-AF7E-F2E1E956A164}"/>
                </a:ext>
              </a:extLst>
            </p:cNvPr>
            <p:cNvSpPr/>
            <p:nvPr/>
          </p:nvSpPr>
          <p:spPr>
            <a:xfrm>
              <a:off x="691036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Oval 29">
              <a:extLst>
                <a:ext uri="{FF2B5EF4-FFF2-40B4-BE49-F238E27FC236}">
                  <a16:creationId xmlns:a16="http://schemas.microsoft.com/office/drawing/2014/main" id="{6EBBFF18-2439-4512-ABB2-B26267916024}"/>
                </a:ext>
              </a:extLst>
            </p:cNvPr>
            <p:cNvSpPr/>
            <p:nvPr/>
          </p:nvSpPr>
          <p:spPr>
            <a:xfrm>
              <a:off x="691094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Oval 30">
              <a:extLst>
                <a:ext uri="{FF2B5EF4-FFF2-40B4-BE49-F238E27FC236}">
                  <a16:creationId xmlns:a16="http://schemas.microsoft.com/office/drawing/2014/main" id="{4DE45C46-A610-4C80-B111-EC9D109D4679}"/>
                </a:ext>
              </a:extLst>
            </p:cNvPr>
            <p:cNvSpPr/>
            <p:nvPr/>
          </p:nvSpPr>
          <p:spPr>
            <a:xfrm>
              <a:off x="691036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a:extLst>
                <a:ext uri="{FF2B5EF4-FFF2-40B4-BE49-F238E27FC236}">
                  <a16:creationId xmlns:a16="http://schemas.microsoft.com/office/drawing/2014/main" id="{32F28353-A8DC-46D9-A266-34EA5CFE6173}"/>
                </a:ext>
              </a:extLst>
            </p:cNvPr>
            <p:cNvSpPr/>
            <p:nvPr/>
          </p:nvSpPr>
          <p:spPr>
            <a:xfrm>
              <a:off x="691036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a:extLst>
                <a:ext uri="{FF2B5EF4-FFF2-40B4-BE49-F238E27FC236}">
                  <a16:creationId xmlns:a16="http://schemas.microsoft.com/office/drawing/2014/main" id="{F8914FB5-9609-4E8B-A9C2-84093DEE3875}"/>
                </a:ext>
              </a:extLst>
            </p:cNvPr>
            <p:cNvSpPr/>
            <p:nvPr/>
          </p:nvSpPr>
          <p:spPr>
            <a:xfrm>
              <a:off x="802607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a:extLst>
                <a:ext uri="{FF2B5EF4-FFF2-40B4-BE49-F238E27FC236}">
                  <a16:creationId xmlns:a16="http://schemas.microsoft.com/office/drawing/2014/main" id="{6CF63E89-9F83-455C-B320-DC7FE9C0ED1C}"/>
                </a:ext>
              </a:extLst>
            </p:cNvPr>
            <p:cNvSpPr/>
            <p:nvPr/>
          </p:nvSpPr>
          <p:spPr>
            <a:xfrm>
              <a:off x="761480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a:extLst>
                <a:ext uri="{FF2B5EF4-FFF2-40B4-BE49-F238E27FC236}">
                  <a16:creationId xmlns:a16="http://schemas.microsoft.com/office/drawing/2014/main" id="{78277ACC-D7DD-4F9F-9902-7AFE7089C184}"/>
                </a:ext>
              </a:extLst>
            </p:cNvPr>
            <p:cNvSpPr/>
            <p:nvPr/>
          </p:nvSpPr>
          <p:spPr>
            <a:xfrm>
              <a:off x="716660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06CE722A-1650-4DA1-AD55-469617D18B36}"/>
                </a:ext>
              </a:extLst>
            </p:cNvPr>
            <p:cNvSpPr/>
            <p:nvPr/>
          </p:nvSpPr>
          <p:spPr>
            <a:xfrm>
              <a:off x="674949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Oval 36">
              <a:extLst>
                <a:ext uri="{FF2B5EF4-FFF2-40B4-BE49-F238E27FC236}">
                  <a16:creationId xmlns:a16="http://schemas.microsoft.com/office/drawing/2014/main" id="{A30022B9-4881-4766-AB44-B9CF143BE40F}"/>
                </a:ext>
              </a:extLst>
            </p:cNvPr>
            <p:cNvSpPr/>
            <p:nvPr/>
          </p:nvSpPr>
          <p:spPr>
            <a:xfrm>
              <a:off x="800360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37">
              <a:extLst>
                <a:ext uri="{FF2B5EF4-FFF2-40B4-BE49-F238E27FC236}">
                  <a16:creationId xmlns:a16="http://schemas.microsoft.com/office/drawing/2014/main" id="{D13DC428-EACD-4973-89C9-643D35475BA9}"/>
                </a:ext>
              </a:extLst>
            </p:cNvPr>
            <p:cNvSpPr/>
            <p:nvPr/>
          </p:nvSpPr>
          <p:spPr>
            <a:xfrm>
              <a:off x="759233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38">
              <a:extLst>
                <a:ext uri="{FF2B5EF4-FFF2-40B4-BE49-F238E27FC236}">
                  <a16:creationId xmlns:a16="http://schemas.microsoft.com/office/drawing/2014/main" id="{65E181F5-9F01-4CE1-9AA3-3629392EDDD5}"/>
                </a:ext>
              </a:extLst>
            </p:cNvPr>
            <p:cNvSpPr/>
            <p:nvPr/>
          </p:nvSpPr>
          <p:spPr>
            <a:xfrm>
              <a:off x="714413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E937C25F-C129-4431-AF2D-71AAB0EF028F}"/>
                </a:ext>
              </a:extLst>
            </p:cNvPr>
            <p:cNvSpPr/>
            <p:nvPr/>
          </p:nvSpPr>
          <p:spPr>
            <a:xfrm>
              <a:off x="672702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Oval 40">
              <a:extLst>
                <a:ext uri="{FF2B5EF4-FFF2-40B4-BE49-F238E27FC236}">
                  <a16:creationId xmlns:a16="http://schemas.microsoft.com/office/drawing/2014/main" id="{7EA121C7-EFFB-41A0-B3B2-AF27363E9E96}"/>
                </a:ext>
              </a:extLst>
            </p:cNvPr>
            <p:cNvSpPr/>
            <p:nvPr/>
          </p:nvSpPr>
          <p:spPr>
            <a:xfrm>
              <a:off x="790407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Oval 41">
              <a:extLst>
                <a:ext uri="{FF2B5EF4-FFF2-40B4-BE49-F238E27FC236}">
                  <a16:creationId xmlns:a16="http://schemas.microsoft.com/office/drawing/2014/main" id="{F46B1EB6-4786-4917-BA3D-AB20F0341E74}"/>
                </a:ext>
              </a:extLst>
            </p:cNvPr>
            <p:cNvSpPr/>
            <p:nvPr/>
          </p:nvSpPr>
          <p:spPr>
            <a:xfrm>
              <a:off x="790466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Oval 42">
              <a:extLst>
                <a:ext uri="{FF2B5EF4-FFF2-40B4-BE49-F238E27FC236}">
                  <a16:creationId xmlns:a16="http://schemas.microsoft.com/office/drawing/2014/main" id="{7E2EE2D0-4FCB-475C-A270-A86C41743722}"/>
                </a:ext>
              </a:extLst>
            </p:cNvPr>
            <p:cNvSpPr/>
            <p:nvPr/>
          </p:nvSpPr>
          <p:spPr>
            <a:xfrm>
              <a:off x="790407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Oval 43">
              <a:extLst>
                <a:ext uri="{FF2B5EF4-FFF2-40B4-BE49-F238E27FC236}">
                  <a16:creationId xmlns:a16="http://schemas.microsoft.com/office/drawing/2014/main" id="{2B95A14C-97B7-46E1-80F9-FE4AB9A6F875}"/>
                </a:ext>
              </a:extLst>
            </p:cNvPr>
            <p:cNvSpPr/>
            <p:nvPr/>
          </p:nvSpPr>
          <p:spPr>
            <a:xfrm>
              <a:off x="790407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 name="Title 4">
            <a:extLst>
              <a:ext uri="{FF2B5EF4-FFF2-40B4-BE49-F238E27FC236}">
                <a16:creationId xmlns:a16="http://schemas.microsoft.com/office/drawing/2014/main" id="{05AE7A33-7DB5-4A4E-8EB8-9149EB788627}"/>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Original Design</a:t>
            </a:r>
            <a:endParaRPr lang="en-US">
              <a:solidFill>
                <a:schemeClr val="tx1"/>
              </a:solidFill>
              <a:latin typeface="Amasis MT Pro" panose="02040504050005020304" pitchFamily="18" charset="77"/>
            </a:endParaRPr>
          </a:p>
        </p:txBody>
      </p:sp>
      <p:sp>
        <p:nvSpPr>
          <p:cNvPr id="45" name="TextBox 44">
            <a:extLst>
              <a:ext uri="{FF2B5EF4-FFF2-40B4-BE49-F238E27FC236}">
                <a16:creationId xmlns:a16="http://schemas.microsoft.com/office/drawing/2014/main" id="{A01648B3-DAD6-514B-ACE6-042E1BBB5A15}"/>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2" name="TextBox 1">
            <a:extLst>
              <a:ext uri="{FF2B5EF4-FFF2-40B4-BE49-F238E27FC236}">
                <a16:creationId xmlns:a16="http://schemas.microsoft.com/office/drawing/2014/main" id="{C01242D0-3889-B840-96F0-826B403882D2}"/>
              </a:ext>
            </a:extLst>
          </p:cNvPr>
          <p:cNvSpPr txBox="1"/>
          <p:nvPr/>
        </p:nvSpPr>
        <p:spPr>
          <a:xfrm>
            <a:off x="879319" y="2435333"/>
            <a:ext cx="4968730" cy="1815882"/>
          </a:xfrm>
          <a:prstGeom prst="rect">
            <a:avLst/>
          </a:prstGeom>
          <a:noFill/>
        </p:spPr>
        <p:txBody>
          <a:bodyPr wrap="square" lIns="91440" tIns="45720" rIns="91440" bIns="45720" rtlCol="0" anchor="t">
            <a:spAutoFit/>
          </a:bodyPr>
          <a:lstStyle/>
          <a:p>
            <a:r>
              <a:rPr lang="en-US" sz="2800">
                <a:latin typeface="Amasis MT Pro"/>
              </a:rPr>
              <a:t>Double-shell, pill shaped tank with MLI, vacuum between layers, reflective layer on the outside surface</a:t>
            </a:r>
          </a:p>
        </p:txBody>
      </p:sp>
      <p:graphicFrame>
        <p:nvGraphicFramePr>
          <p:cNvPr id="46" name="Diagram 45">
            <a:extLst>
              <a:ext uri="{FF2B5EF4-FFF2-40B4-BE49-F238E27FC236}">
                <a16:creationId xmlns:a16="http://schemas.microsoft.com/office/drawing/2014/main" id="{28D499B6-2241-CD43-BF22-6F3D513A06F8}"/>
              </a:ext>
            </a:extLst>
          </p:cNvPr>
          <p:cNvGraphicFramePr/>
          <p:nvPr>
            <p:extLst>
              <p:ext uri="{D42A27DB-BD31-4B8C-83A1-F6EECF244321}">
                <p14:modId xmlns:p14="http://schemas.microsoft.com/office/powerpoint/2010/main" val="2788214754"/>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106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7F28-483E-4F7D-A525-88FB9E060C7D}"/>
              </a:ext>
            </a:extLst>
          </p:cNvPr>
          <p:cNvSpPr>
            <a:spLocks noGrp="1"/>
          </p:cNvSpPr>
          <p:nvPr>
            <p:ph type="title"/>
          </p:nvPr>
        </p:nvSpPr>
        <p:spPr>
          <a:xfrm>
            <a:off x="838200" y="365760"/>
            <a:ext cx="10515600" cy="1325563"/>
          </a:xfrm>
        </p:spPr>
        <p:txBody>
          <a:bodyPr/>
          <a:lstStyle/>
          <a:p>
            <a:pPr algn="ctr"/>
            <a:r>
              <a:rPr lang="en-US">
                <a:solidFill>
                  <a:schemeClr val="tx1"/>
                </a:solidFill>
                <a:latin typeface="Amasis MT Pro" panose="02040504050005020304" pitchFamily="18" charset="77"/>
                <a:cs typeface="Arial"/>
              </a:rPr>
              <a:t>Current Prototype Design</a:t>
            </a:r>
            <a:endParaRPr lang="en-US">
              <a:solidFill>
                <a:schemeClr val="tx1"/>
              </a:solidFill>
              <a:latin typeface="Amasis MT Pro" panose="02040504050005020304" pitchFamily="18" charset="77"/>
            </a:endParaRPr>
          </a:p>
        </p:txBody>
      </p:sp>
      <p:sp>
        <p:nvSpPr>
          <p:cNvPr id="3" name="Slide Number Placeholder 2">
            <a:extLst>
              <a:ext uri="{FF2B5EF4-FFF2-40B4-BE49-F238E27FC236}">
                <a16:creationId xmlns:a16="http://schemas.microsoft.com/office/drawing/2014/main" id="{95609688-2A3F-4129-B3A4-5F5185E718A4}"/>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6" name="TextBox 5">
            <a:extLst>
              <a:ext uri="{FF2B5EF4-FFF2-40B4-BE49-F238E27FC236}">
                <a16:creationId xmlns:a16="http://schemas.microsoft.com/office/drawing/2014/main" id="{C1C75305-D3E0-1D42-BFD4-F717E8411D77}"/>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graphicFrame>
        <p:nvGraphicFramePr>
          <p:cNvPr id="12" name="Diagram 11">
            <a:extLst>
              <a:ext uri="{FF2B5EF4-FFF2-40B4-BE49-F238E27FC236}">
                <a16:creationId xmlns:a16="http://schemas.microsoft.com/office/drawing/2014/main" id="{32CD48D1-FAA6-BE4C-BC9C-2E82ED80E6E2}"/>
              </a:ext>
            </a:extLst>
          </p:cNvPr>
          <p:cNvGraphicFramePr/>
          <p:nvPr>
            <p:extLst>
              <p:ext uri="{D42A27DB-BD31-4B8C-83A1-F6EECF244321}">
                <p14:modId xmlns:p14="http://schemas.microsoft.com/office/powerpoint/2010/main" val="1225395869"/>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E9EC2FCC-2CB8-4C98-87E1-FA1355E6DCE7}"/>
              </a:ext>
            </a:extLst>
          </p:cNvPr>
          <p:cNvGrpSpPr/>
          <p:nvPr/>
        </p:nvGrpSpPr>
        <p:grpSpPr>
          <a:xfrm>
            <a:off x="4733544" y="1676212"/>
            <a:ext cx="2724912" cy="3505576"/>
            <a:chOff x="4729360" y="1340388"/>
            <a:chExt cx="2724912" cy="3505576"/>
          </a:xfrm>
        </p:grpSpPr>
        <p:sp>
          <p:nvSpPr>
            <p:cNvPr id="11" name="Rounded Rectangle 10">
              <a:extLst>
                <a:ext uri="{FF2B5EF4-FFF2-40B4-BE49-F238E27FC236}">
                  <a16:creationId xmlns:a16="http://schemas.microsoft.com/office/drawing/2014/main" id="{BB3571BE-2451-7F42-8FEB-E640EE95E37D}"/>
                </a:ext>
              </a:extLst>
            </p:cNvPr>
            <p:cNvSpPr/>
            <p:nvPr/>
          </p:nvSpPr>
          <p:spPr>
            <a:xfrm>
              <a:off x="4731331" y="4525924"/>
              <a:ext cx="2720970" cy="32004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Inner and Outer Tanks</a:t>
              </a:r>
            </a:p>
          </p:txBody>
        </p:sp>
        <p:sp>
          <p:nvSpPr>
            <p:cNvPr id="18" name="Rounded Rectangle 17">
              <a:extLst>
                <a:ext uri="{FF2B5EF4-FFF2-40B4-BE49-F238E27FC236}">
                  <a16:creationId xmlns:a16="http://schemas.microsoft.com/office/drawing/2014/main" id="{D5A3DB87-04D6-ED4E-8A2C-AB9F205B81C0}"/>
                </a:ext>
              </a:extLst>
            </p:cNvPr>
            <p:cNvSpPr/>
            <p:nvPr/>
          </p:nvSpPr>
          <p:spPr>
            <a:xfrm>
              <a:off x="4729360" y="2402232"/>
              <a:ext cx="2724912" cy="32004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Vent</a:t>
              </a:r>
            </a:p>
          </p:txBody>
        </p:sp>
        <p:sp>
          <p:nvSpPr>
            <p:cNvPr id="19" name="Rounded Rectangle 18">
              <a:extLst>
                <a:ext uri="{FF2B5EF4-FFF2-40B4-BE49-F238E27FC236}">
                  <a16:creationId xmlns:a16="http://schemas.microsoft.com/office/drawing/2014/main" id="{95B9D602-9B1D-AE48-A37F-37FB49CEE9D0}"/>
                </a:ext>
              </a:extLst>
            </p:cNvPr>
            <p:cNvSpPr/>
            <p:nvPr/>
          </p:nvSpPr>
          <p:spPr>
            <a:xfrm>
              <a:off x="4729360" y="3110128"/>
              <a:ext cx="2724912" cy="32004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Top Flange</a:t>
              </a:r>
            </a:p>
          </p:txBody>
        </p:sp>
        <p:sp>
          <p:nvSpPr>
            <p:cNvPr id="20" name="Rounded Rectangle 19">
              <a:extLst>
                <a:ext uri="{FF2B5EF4-FFF2-40B4-BE49-F238E27FC236}">
                  <a16:creationId xmlns:a16="http://schemas.microsoft.com/office/drawing/2014/main" id="{A1DBF2E2-E2CE-D94B-BC2B-1333EAEBE631}"/>
                </a:ext>
              </a:extLst>
            </p:cNvPr>
            <p:cNvSpPr/>
            <p:nvPr/>
          </p:nvSpPr>
          <p:spPr>
            <a:xfrm>
              <a:off x="4729360" y="3464076"/>
              <a:ext cx="2724912" cy="32004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Bolts</a:t>
              </a:r>
            </a:p>
          </p:txBody>
        </p:sp>
        <p:sp>
          <p:nvSpPr>
            <p:cNvPr id="21" name="Rounded Rectangle 20">
              <a:extLst>
                <a:ext uri="{FF2B5EF4-FFF2-40B4-BE49-F238E27FC236}">
                  <a16:creationId xmlns:a16="http://schemas.microsoft.com/office/drawing/2014/main" id="{ADA131A6-1C5B-E546-BD8C-FC57B4E7AE99}"/>
                </a:ext>
              </a:extLst>
            </p:cNvPr>
            <p:cNvSpPr/>
            <p:nvPr/>
          </p:nvSpPr>
          <p:spPr>
            <a:xfrm>
              <a:off x="4729360" y="4171972"/>
              <a:ext cx="2724912" cy="32004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G10-CR</a:t>
              </a:r>
            </a:p>
          </p:txBody>
        </p:sp>
        <p:sp>
          <p:nvSpPr>
            <p:cNvPr id="23" name="Rounded Rectangle 22">
              <a:extLst>
                <a:ext uri="{FF2B5EF4-FFF2-40B4-BE49-F238E27FC236}">
                  <a16:creationId xmlns:a16="http://schemas.microsoft.com/office/drawing/2014/main" id="{94680C5C-E036-9044-98B1-9208B92C9026}"/>
                </a:ext>
              </a:extLst>
            </p:cNvPr>
            <p:cNvSpPr/>
            <p:nvPr/>
          </p:nvSpPr>
          <p:spPr>
            <a:xfrm>
              <a:off x="4729360" y="1694336"/>
              <a:ext cx="2724912" cy="320040"/>
            </a:xfrm>
            <a:prstGeom prst="roundRect">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Cross Valve</a:t>
              </a:r>
            </a:p>
          </p:txBody>
        </p:sp>
        <p:sp>
          <p:nvSpPr>
            <p:cNvPr id="24" name="Rounded Rectangle 23">
              <a:extLst>
                <a:ext uri="{FF2B5EF4-FFF2-40B4-BE49-F238E27FC236}">
                  <a16:creationId xmlns:a16="http://schemas.microsoft.com/office/drawing/2014/main" id="{25224796-AB61-664E-B8A9-474263C2A0D1}"/>
                </a:ext>
              </a:extLst>
            </p:cNvPr>
            <p:cNvSpPr/>
            <p:nvPr/>
          </p:nvSpPr>
          <p:spPr>
            <a:xfrm>
              <a:off x="4729360" y="1340388"/>
              <a:ext cx="2724912" cy="320040"/>
            </a:xfrm>
            <a:prstGeom prst="roundRect">
              <a:avLst/>
            </a:prstGeom>
            <a:solidFill>
              <a:srgbClr val="FF8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Clamps</a:t>
              </a:r>
            </a:p>
          </p:txBody>
        </p:sp>
        <p:sp>
          <p:nvSpPr>
            <p:cNvPr id="25" name="Rounded Rectangle 24">
              <a:extLst>
                <a:ext uri="{FF2B5EF4-FFF2-40B4-BE49-F238E27FC236}">
                  <a16:creationId xmlns:a16="http://schemas.microsoft.com/office/drawing/2014/main" id="{26385C90-5B85-834D-8555-B2B06AA0F925}"/>
                </a:ext>
              </a:extLst>
            </p:cNvPr>
            <p:cNvSpPr/>
            <p:nvPr/>
          </p:nvSpPr>
          <p:spPr>
            <a:xfrm>
              <a:off x="4729360" y="2048284"/>
              <a:ext cx="2724912" cy="320040"/>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Pressure Relief Valve</a:t>
              </a:r>
            </a:p>
          </p:txBody>
        </p:sp>
        <p:sp>
          <p:nvSpPr>
            <p:cNvPr id="26" name="Rounded Rectangle 25">
              <a:extLst>
                <a:ext uri="{FF2B5EF4-FFF2-40B4-BE49-F238E27FC236}">
                  <a16:creationId xmlns:a16="http://schemas.microsoft.com/office/drawing/2014/main" id="{4C3B051C-2FB1-5046-8284-8D42A4595F38}"/>
                </a:ext>
              </a:extLst>
            </p:cNvPr>
            <p:cNvSpPr/>
            <p:nvPr/>
          </p:nvSpPr>
          <p:spPr>
            <a:xfrm>
              <a:off x="4731331" y="2756180"/>
              <a:ext cx="2720970" cy="32004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Stainless Steel Pipes</a:t>
              </a:r>
            </a:p>
          </p:txBody>
        </p:sp>
        <p:sp>
          <p:nvSpPr>
            <p:cNvPr id="27" name="Rounded Rectangle 26">
              <a:extLst>
                <a:ext uri="{FF2B5EF4-FFF2-40B4-BE49-F238E27FC236}">
                  <a16:creationId xmlns:a16="http://schemas.microsoft.com/office/drawing/2014/main" id="{1DFD026F-CBFC-CC45-B896-798994B4A4E9}"/>
                </a:ext>
              </a:extLst>
            </p:cNvPr>
            <p:cNvSpPr/>
            <p:nvPr/>
          </p:nvSpPr>
          <p:spPr>
            <a:xfrm>
              <a:off x="4729360" y="3818024"/>
              <a:ext cx="2724912" cy="320040"/>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Top Flange</a:t>
              </a:r>
            </a:p>
          </p:txBody>
        </p:sp>
      </p:grpSp>
      <p:pic>
        <p:nvPicPr>
          <p:cNvPr id="31" name="Picture 30" descr="A picture containing wall, indoor, screenshot&#10;&#10;Description automatically generated">
            <a:extLst>
              <a:ext uri="{FF2B5EF4-FFF2-40B4-BE49-F238E27FC236}">
                <a16:creationId xmlns:a16="http://schemas.microsoft.com/office/drawing/2014/main" id="{F50B57DF-5DC1-1A4C-A381-7E5469847453}"/>
              </a:ext>
            </a:extLst>
          </p:cNvPr>
          <p:cNvPicPr>
            <a:picLocks/>
          </p:cNvPicPr>
          <p:nvPr/>
        </p:nvPicPr>
        <p:blipFill rotWithShape="1">
          <a:blip r:embed="rId7">
            <a:extLst>
              <a:ext uri="{BEBA8EAE-BF5A-486C-A8C5-ECC9F3942E4B}">
                <a14:imgProps xmlns:a14="http://schemas.microsoft.com/office/drawing/2010/main">
                  <a14:imgLayer r:embed="rId8">
                    <a14:imgEffect>
                      <a14:backgroundRemoval t="8726" b="90173" l="9709" r="89806">
                        <a14:foregroundMark x1="22451" y1="90173" x2="22451" y2="90173"/>
                        <a14:foregroundMark x1="15170" y1="37579" x2="15170" y2="37579"/>
                        <a14:foregroundMark x1="15413" y1="37186" x2="15534" y2="39544"/>
                        <a14:foregroundMark x1="87402" y1="39544" x2="87461" y2="39780"/>
                        <a14:foregroundMark x1="86772" y1="37028" x2="87363" y2="39387"/>
                        <a14:foregroundMark x1="46359" y1="25157" x2="46359" y2="25157"/>
                        <a14:foregroundMark x1="46359" y1="25157" x2="46238" y2="25236"/>
                        <a14:foregroundMark x1="46117" y1="24607" x2="47330" y2="25708"/>
                        <a14:foregroundMark x1="51942" y1="25550" x2="47573" y2="25550"/>
                        <a14:foregroundMark x1="50121" y1="25000" x2="54005" y2="26101"/>
                        <a14:foregroundMark x1="59830" y1="25865" x2="59830" y2="25865"/>
                        <a14:foregroundMark x1="29126" y1="9748" x2="29126" y2="9748"/>
                        <a14:foregroundMark x1="19660" y1="20126" x2="21117" y2="21777"/>
                        <a14:foregroundMark x1="19296" y1="16667" x2="17476" y2="17217"/>
                        <a14:foregroundMark x1="39078" y1="17060" x2="41262" y2="17138"/>
                        <a14:foregroundMark x1="40170" y1="15566" x2="40170" y2="15566"/>
                        <a14:foregroundMark x1="40291" y1="15409" x2="40291" y2="15409"/>
                        <a14:foregroundMark x1="40170" y1="14858" x2="40170" y2="14858"/>
                        <a14:foregroundMark x1="59466" y1="25943" x2="59466" y2="25943"/>
                        <a14:foregroundMark x1="59466" y1="25865" x2="59466" y2="25865"/>
                        <a14:foregroundMark x1="59587" y1="25865" x2="59587" y2="25865"/>
                        <a14:foregroundMark x1="59587" y1="25865" x2="59587" y2="25865"/>
                        <a14:foregroundMark x1="60437" y1="21541" x2="60437" y2="21541"/>
                        <a14:foregroundMark x1="60437" y1="21541" x2="60437" y2="21541"/>
                        <a14:foregroundMark x1="61772" y1="14937" x2="61772" y2="14937"/>
                        <a14:foregroundMark x1="61772" y1="14937" x2="61772" y2="14937"/>
                        <a14:foregroundMark x1="61772" y1="14937" x2="61772" y2="14937"/>
                        <a14:foregroundMark x1="84587" y1="21226" x2="84587" y2="21226"/>
                        <a14:foregroundMark x1="83131" y1="15409" x2="83131" y2="15409"/>
                        <a14:foregroundMark x1="67961" y1="17296" x2="67961" y2="17296"/>
                        <a14:foregroundMark x1="77913" y1="17296" x2="77913" y2="17296"/>
                        <a14:foregroundMark x1="56675" y1="9277" x2="56675" y2="9277"/>
                        <a14:foregroundMark x1="54976" y1="8962" x2="54976" y2="8962"/>
                        <a14:foregroundMark x1="54005" y1="8884" x2="53883" y2="8884"/>
                        <a14:foregroundMark x1="51092" y1="9119" x2="51092" y2="9119"/>
                        <a14:foregroundMark x1="50728" y1="9119" x2="50728" y2="9119"/>
                        <a14:foregroundMark x1="50728" y1="9119" x2="50728" y2="9119"/>
                        <a14:foregroundMark x1="44903" y1="8726" x2="44903" y2="8726"/>
                        <a14:foregroundMark x1="57646" y1="46698" x2="48908" y2="44811"/>
                        <a14:foregroundMark x1="52063" y1="49450" x2="51214" y2="49764"/>
                        <a14:foregroundMark x1="47816" y1="45362" x2="47816" y2="45362"/>
                        <a14:foregroundMark x1="49150" y1="44261" x2="49757" y2="44340"/>
                        <a14:foregroundMark x1="49757" y1="44418" x2="48786" y2="44890"/>
                        <a14:foregroundMark x1="48058" y1="44890" x2="48058" y2="44890"/>
                        <a14:foregroundMark x1="48058" y1="44811" x2="48058" y2="44811"/>
                        <a14:foregroundMark x1="48058" y1="44811" x2="48058" y2="44811"/>
                        <a14:foregroundMark x1="48058" y1="44811" x2="48058" y2="44811"/>
                        <a14:foregroundMark x1="48908" y1="44811" x2="47694" y2="44969"/>
                        <a14:foregroundMark x1="47937" y1="44969" x2="47816" y2="45597"/>
                        <a14:backgroundMark x1="87864" y1="40173" x2="88471" y2="38601"/>
                        <a14:backgroundMark x1="88228" y1="39780" x2="88228" y2="39780"/>
                        <a14:backgroundMark x1="88107" y1="39780" x2="88107" y2="39780"/>
                        <a14:backgroundMark x1="87985" y1="39858" x2="87985" y2="39858"/>
                        <a14:backgroundMark x1="87864" y1="39387" x2="87864" y2="39387"/>
                        <a14:backgroundMark x1="87621" y1="39544" x2="87621" y2="39544"/>
                        <a14:backgroundMark x1="87621" y1="39858" x2="87621" y2="39858"/>
                        <a14:backgroundMark x1="87621" y1="39858" x2="87621" y2="39858"/>
                        <a14:backgroundMark x1="87743" y1="39465" x2="87743" y2="39465"/>
                        <a14:backgroundMark x1="87743" y1="39544" x2="87743" y2="39544"/>
                        <a14:backgroundMark x1="87743" y1="39780" x2="87743" y2="39780"/>
                        <a14:backgroundMark x1="87743" y1="39937" x2="87743" y2="39937"/>
                      </a14:backgroundRemoval>
                    </a14:imgEffect>
                  </a14:imgLayer>
                </a14:imgProps>
              </a:ext>
              <a:ext uri="{28A0092B-C50C-407E-A947-70E740481C1C}">
                <a14:useLocalDpi xmlns:a14="http://schemas.microsoft.com/office/drawing/2010/main" val="0"/>
              </a:ext>
            </a:extLst>
          </a:blip>
          <a:srcRect l="8710" t="6300" r="6851" b="6587"/>
          <a:stretch/>
        </p:blipFill>
        <p:spPr>
          <a:xfrm>
            <a:off x="986249" y="1470384"/>
            <a:ext cx="2203704" cy="3675888"/>
          </a:xfrm>
          <a:prstGeom prst="rect">
            <a:avLst/>
          </a:prstGeom>
        </p:spPr>
      </p:pic>
      <p:pic>
        <p:nvPicPr>
          <p:cNvPr id="32" name="Picture 11">
            <a:extLst>
              <a:ext uri="{FF2B5EF4-FFF2-40B4-BE49-F238E27FC236}">
                <a16:creationId xmlns:a16="http://schemas.microsoft.com/office/drawing/2014/main" id="{7E1CE85D-E1A4-A14A-8A5F-24A22F02071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023" b="91248" l="9804" r="89951">
                        <a14:foregroundMark x1="37255" y1="91491" x2="37255" y2="91491"/>
                        <a14:foregroundMark x1="29902" y1="9400" x2="29902" y2="9400"/>
                        <a14:foregroundMark x1="50245" y1="8995" x2="50245" y2="8995"/>
                        <a14:foregroundMark x1="57966" y1="8023" x2="57108" y2="8185"/>
                        <a14:backgroundMark x1="53676" y1="10697" x2="53676" y2="10697"/>
                        <a14:backgroundMark x1="48775" y1="10697" x2="48775" y2="10697"/>
                      </a14:backgroundRemoval>
                    </a14:imgEffect>
                  </a14:imgLayer>
                </a14:imgProps>
              </a:ext>
            </a:extLst>
          </a:blip>
          <a:srcRect l="10340" t="6685" r="8723" b="4017"/>
          <a:stretch/>
        </p:blipFill>
        <p:spPr>
          <a:xfrm>
            <a:off x="9151512" y="1477755"/>
            <a:ext cx="2202288" cy="3674416"/>
          </a:xfrm>
          <a:prstGeom prst="rect">
            <a:avLst/>
          </a:prstGeom>
        </p:spPr>
      </p:pic>
      <p:sp>
        <p:nvSpPr>
          <p:cNvPr id="33" name="TextBox 32">
            <a:extLst>
              <a:ext uri="{FF2B5EF4-FFF2-40B4-BE49-F238E27FC236}">
                <a16:creationId xmlns:a16="http://schemas.microsoft.com/office/drawing/2014/main" id="{F104E944-96D5-D744-A0F0-6512C31C6B1D}"/>
              </a:ext>
            </a:extLst>
          </p:cNvPr>
          <p:cNvSpPr txBox="1"/>
          <p:nvPr/>
        </p:nvSpPr>
        <p:spPr>
          <a:xfrm>
            <a:off x="1259426" y="5107125"/>
            <a:ext cx="1657350" cy="369332"/>
          </a:xfrm>
          <a:prstGeom prst="rect">
            <a:avLst/>
          </a:prstGeom>
          <a:noFill/>
        </p:spPr>
        <p:txBody>
          <a:bodyPr wrap="square" rtlCol="0">
            <a:spAutoFit/>
          </a:bodyPr>
          <a:lstStyle/>
          <a:p>
            <a:pPr algn="ctr"/>
            <a:r>
              <a:rPr lang="en-US"/>
              <a:t>Sectioned View</a:t>
            </a:r>
          </a:p>
        </p:txBody>
      </p:sp>
      <p:sp>
        <p:nvSpPr>
          <p:cNvPr id="34" name="TextBox 33">
            <a:extLst>
              <a:ext uri="{FF2B5EF4-FFF2-40B4-BE49-F238E27FC236}">
                <a16:creationId xmlns:a16="http://schemas.microsoft.com/office/drawing/2014/main" id="{E960E954-5382-7A4A-93DE-F16BB7B2686C}"/>
              </a:ext>
            </a:extLst>
          </p:cNvPr>
          <p:cNvSpPr txBox="1"/>
          <p:nvPr/>
        </p:nvSpPr>
        <p:spPr>
          <a:xfrm>
            <a:off x="9562093" y="5107125"/>
            <a:ext cx="1381125" cy="369332"/>
          </a:xfrm>
          <a:prstGeom prst="rect">
            <a:avLst/>
          </a:prstGeom>
          <a:noFill/>
        </p:spPr>
        <p:txBody>
          <a:bodyPr wrap="square" rtlCol="0">
            <a:spAutoFit/>
          </a:bodyPr>
          <a:lstStyle/>
          <a:p>
            <a:pPr algn="ctr"/>
            <a:r>
              <a:rPr lang="en-US"/>
              <a:t>Front View</a:t>
            </a:r>
          </a:p>
        </p:txBody>
      </p:sp>
    </p:spTree>
    <p:extLst>
      <p:ext uri="{BB962C8B-B14F-4D97-AF65-F5344CB8AC3E}">
        <p14:creationId xmlns:p14="http://schemas.microsoft.com/office/powerpoint/2010/main" val="4211108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5137A6-9ECF-E946-83B3-02DFF778ED86}"/>
              </a:ext>
            </a:extLst>
          </p:cNvPr>
          <p:cNvSpPr>
            <a:spLocks noGrp="1"/>
          </p:cNvSpPr>
          <p:nvPr>
            <p:ph type="sldNum" sz="quarter" idx="4"/>
          </p:nvPr>
        </p:nvSpPr>
        <p:spPr/>
        <p:txBody>
          <a:bodyPr/>
          <a:lstStyle/>
          <a:p>
            <a:fld id="{6F1FABC0-072B-4F22-8F9B-95A9D10B0206}" type="slidenum">
              <a:rPr lang="en-US" smtClean="0"/>
              <a:pPr/>
              <a:t>22</a:t>
            </a:fld>
            <a:endParaRPr lang="en-US"/>
          </a:p>
        </p:txBody>
      </p:sp>
      <p:sp>
        <p:nvSpPr>
          <p:cNvPr id="4" name="TextBox 3">
            <a:extLst>
              <a:ext uri="{FF2B5EF4-FFF2-40B4-BE49-F238E27FC236}">
                <a16:creationId xmlns:a16="http://schemas.microsoft.com/office/drawing/2014/main" id="{47AEEEBA-5D6C-454A-A80C-6DF6A9ED4A9F}"/>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9" name="Title 1">
            <a:extLst>
              <a:ext uri="{FF2B5EF4-FFF2-40B4-BE49-F238E27FC236}">
                <a16:creationId xmlns:a16="http://schemas.microsoft.com/office/drawing/2014/main" id="{2C357DDB-4EF8-E149-BE1D-5308D220941F}"/>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pPr algn="ctr"/>
            <a:r>
              <a:rPr lang="en-US">
                <a:solidFill>
                  <a:schemeClr val="tx1"/>
                </a:solidFill>
                <a:latin typeface="Amasis MT Pro" panose="02040504050005020304" pitchFamily="18" charset="77"/>
              </a:rPr>
              <a:t>Current Prototype Design</a:t>
            </a:r>
          </a:p>
        </p:txBody>
      </p:sp>
      <p:graphicFrame>
        <p:nvGraphicFramePr>
          <p:cNvPr id="13" name="Diagram 12">
            <a:extLst>
              <a:ext uri="{FF2B5EF4-FFF2-40B4-BE49-F238E27FC236}">
                <a16:creationId xmlns:a16="http://schemas.microsoft.com/office/drawing/2014/main" id="{A2C5F782-E5CB-004A-95C6-00E7257232FF}"/>
              </a:ext>
            </a:extLst>
          </p:cNvPr>
          <p:cNvGraphicFramePr/>
          <p:nvPr>
            <p:extLst>
              <p:ext uri="{D42A27DB-BD31-4B8C-83A1-F6EECF244321}">
                <p14:modId xmlns:p14="http://schemas.microsoft.com/office/powerpoint/2010/main" val="1614571575"/>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6374B8A4-7673-3548-A0B2-66BA802C3C01}"/>
              </a:ext>
            </a:extLst>
          </p:cNvPr>
          <p:cNvSpPr txBox="1"/>
          <p:nvPr/>
        </p:nvSpPr>
        <p:spPr>
          <a:xfrm>
            <a:off x="4127352" y="2428726"/>
            <a:ext cx="3937295" cy="2000548"/>
          </a:xfrm>
          <a:prstGeom prst="rect">
            <a:avLst/>
          </a:prstGeom>
          <a:noFill/>
        </p:spPr>
        <p:txBody>
          <a:bodyPr wrap="none" rtlCol="0">
            <a:spAutoFit/>
          </a:bodyPr>
          <a:lstStyle/>
          <a:p>
            <a:pPr algn="ctr"/>
            <a:r>
              <a:rPr lang="en-US" sz="2200" u="sng">
                <a:latin typeface="Amasis MT Pro" panose="02040504050005020304" pitchFamily="18" charset="77"/>
              </a:rPr>
              <a:t>Prototype Dimensions</a:t>
            </a:r>
            <a:r>
              <a:rPr lang="en-US" sz="2200">
                <a:latin typeface="Amasis MT Pro" panose="02040504050005020304" pitchFamily="18" charset="77"/>
              </a:rPr>
              <a:t> </a:t>
            </a:r>
          </a:p>
          <a:p>
            <a:pPr algn="ctr"/>
            <a:r>
              <a:rPr lang="en-US" sz="2200">
                <a:latin typeface="Amasis MT Pro" panose="02040504050005020304" pitchFamily="18" charset="77"/>
              </a:rPr>
              <a:t>Outer tank diameter: 10.125 in.</a:t>
            </a:r>
          </a:p>
          <a:p>
            <a:pPr algn="ctr"/>
            <a:r>
              <a:rPr lang="en-US" sz="2200">
                <a:latin typeface="Amasis MT Pro" panose="02040504050005020304" pitchFamily="18" charset="77"/>
              </a:rPr>
              <a:t>Outer tank height: 13 in.</a:t>
            </a:r>
          </a:p>
          <a:p>
            <a:pPr algn="ctr"/>
            <a:r>
              <a:rPr lang="en-US" sz="2200">
                <a:latin typeface="Amasis MT Pro" panose="02040504050005020304" pitchFamily="18" charset="77"/>
              </a:rPr>
              <a:t>Inner tank diameter: 6.625 in.</a:t>
            </a:r>
          </a:p>
          <a:p>
            <a:pPr algn="ctr"/>
            <a:r>
              <a:rPr lang="en-US" sz="2200">
                <a:latin typeface="Amasis MT Pro" panose="02040504050005020304" pitchFamily="18" charset="77"/>
              </a:rPr>
              <a:t>Inner tank height: 10 in.</a:t>
            </a:r>
          </a:p>
          <a:p>
            <a:pPr algn="ctr"/>
            <a:endParaRPr lang="en-US" sz="1400">
              <a:latin typeface="Amasis MT Pro" panose="02040504050005020304" pitchFamily="18" charset="77"/>
            </a:endParaRPr>
          </a:p>
        </p:txBody>
      </p:sp>
      <p:pic>
        <p:nvPicPr>
          <p:cNvPr id="17" name="Picture 16" descr="A picture containing wall, indoor, screenshot&#10;&#10;Description automatically generated">
            <a:extLst>
              <a:ext uri="{FF2B5EF4-FFF2-40B4-BE49-F238E27FC236}">
                <a16:creationId xmlns:a16="http://schemas.microsoft.com/office/drawing/2014/main" id="{F4FE720F-86CB-7F43-9264-AAFBB8014073}"/>
              </a:ext>
            </a:extLst>
          </p:cNvPr>
          <p:cNvPicPr>
            <a:picLocks/>
          </p:cNvPicPr>
          <p:nvPr/>
        </p:nvPicPr>
        <p:blipFill rotWithShape="1">
          <a:blip r:embed="rId7">
            <a:extLst>
              <a:ext uri="{BEBA8EAE-BF5A-486C-A8C5-ECC9F3942E4B}">
                <a14:imgProps xmlns:a14="http://schemas.microsoft.com/office/drawing/2010/main">
                  <a14:imgLayer r:embed="rId8">
                    <a14:imgEffect>
                      <a14:backgroundRemoval t="8726" b="90173" l="9709" r="89806">
                        <a14:foregroundMark x1="22451" y1="90173" x2="22451" y2="90173"/>
                        <a14:foregroundMark x1="15170" y1="37579" x2="15170" y2="37579"/>
                        <a14:foregroundMark x1="15413" y1="37186" x2="15534" y2="39544"/>
                        <a14:foregroundMark x1="87402" y1="39544" x2="87461" y2="39780"/>
                        <a14:foregroundMark x1="86772" y1="37028" x2="87363" y2="39387"/>
                        <a14:foregroundMark x1="46359" y1="25157" x2="46359" y2="25157"/>
                        <a14:foregroundMark x1="46359" y1="25157" x2="46238" y2="25236"/>
                        <a14:foregroundMark x1="46117" y1="24607" x2="47330" y2="25708"/>
                        <a14:foregroundMark x1="51942" y1="25550" x2="47573" y2="25550"/>
                        <a14:foregroundMark x1="50121" y1="25000" x2="54005" y2="26101"/>
                        <a14:foregroundMark x1="59830" y1="25865" x2="59830" y2="25865"/>
                        <a14:foregroundMark x1="29126" y1="9748" x2="29126" y2="9748"/>
                        <a14:foregroundMark x1="19660" y1="20126" x2="21117" y2="21777"/>
                        <a14:foregroundMark x1="19296" y1="16667" x2="17476" y2="17217"/>
                        <a14:foregroundMark x1="39078" y1="17060" x2="41262" y2="17138"/>
                        <a14:foregroundMark x1="40170" y1="15566" x2="40170" y2="15566"/>
                        <a14:foregroundMark x1="40291" y1="15409" x2="40291" y2="15409"/>
                        <a14:foregroundMark x1="40170" y1="14858" x2="40170" y2="14858"/>
                        <a14:foregroundMark x1="59466" y1="25943" x2="59466" y2="25943"/>
                        <a14:foregroundMark x1="59466" y1="25865" x2="59466" y2="25865"/>
                        <a14:foregroundMark x1="59587" y1="25865" x2="59587" y2="25865"/>
                        <a14:foregroundMark x1="59587" y1="25865" x2="59587" y2="25865"/>
                        <a14:foregroundMark x1="60437" y1="21541" x2="60437" y2="21541"/>
                        <a14:foregroundMark x1="60437" y1="21541" x2="60437" y2="21541"/>
                        <a14:foregroundMark x1="61772" y1="14937" x2="61772" y2="14937"/>
                        <a14:foregroundMark x1="61772" y1="14937" x2="61772" y2="14937"/>
                        <a14:foregroundMark x1="61772" y1="14937" x2="61772" y2="14937"/>
                        <a14:foregroundMark x1="84587" y1="21226" x2="84587" y2="21226"/>
                        <a14:foregroundMark x1="83131" y1="15409" x2="83131" y2="15409"/>
                        <a14:foregroundMark x1="67961" y1="17296" x2="67961" y2="17296"/>
                        <a14:foregroundMark x1="77913" y1="17296" x2="77913" y2="17296"/>
                        <a14:foregroundMark x1="56675" y1="9277" x2="56675" y2="9277"/>
                        <a14:foregroundMark x1="54976" y1="8962" x2="54976" y2="8962"/>
                        <a14:foregroundMark x1="54005" y1="8884" x2="53883" y2="8884"/>
                        <a14:foregroundMark x1="51092" y1="9119" x2="51092" y2="9119"/>
                        <a14:foregroundMark x1="50728" y1="9119" x2="50728" y2="9119"/>
                        <a14:foregroundMark x1="50728" y1="9119" x2="50728" y2="9119"/>
                        <a14:foregroundMark x1="44903" y1="8726" x2="44903" y2="8726"/>
                        <a14:foregroundMark x1="57646" y1="46698" x2="48908" y2="44811"/>
                        <a14:foregroundMark x1="52063" y1="49450" x2="51214" y2="49764"/>
                        <a14:foregroundMark x1="47816" y1="45362" x2="47816" y2="45362"/>
                        <a14:foregroundMark x1="49150" y1="44261" x2="49757" y2="44340"/>
                        <a14:foregroundMark x1="49757" y1="44418" x2="48786" y2="44890"/>
                        <a14:foregroundMark x1="48058" y1="44890" x2="48058" y2="44890"/>
                        <a14:foregroundMark x1="48058" y1="44811" x2="48058" y2="44811"/>
                        <a14:foregroundMark x1="48058" y1="44811" x2="48058" y2="44811"/>
                        <a14:foregroundMark x1="48058" y1="44811" x2="48058" y2="44811"/>
                        <a14:foregroundMark x1="48908" y1="44811" x2="47694" y2="44969"/>
                        <a14:foregroundMark x1="47937" y1="44969" x2="47816" y2="45597"/>
                        <a14:backgroundMark x1="87864" y1="40173" x2="88471" y2="38601"/>
                        <a14:backgroundMark x1="88228" y1="39780" x2="88228" y2="39780"/>
                        <a14:backgroundMark x1="88107" y1="39780" x2="88107" y2="39780"/>
                        <a14:backgroundMark x1="87985" y1="39858" x2="87985" y2="39858"/>
                        <a14:backgroundMark x1="87864" y1="39387" x2="87864" y2="39387"/>
                        <a14:backgroundMark x1="87621" y1="39544" x2="87621" y2="39544"/>
                        <a14:backgroundMark x1="87621" y1="39858" x2="87621" y2="39858"/>
                        <a14:backgroundMark x1="87621" y1="39858" x2="87621" y2="39858"/>
                        <a14:backgroundMark x1="87743" y1="39465" x2="87743" y2="39465"/>
                        <a14:backgroundMark x1="87743" y1="39544" x2="87743" y2="39544"/>
                        <a14:backgroundMark x1="87743" y1="39780" x2="87743" y2="39780"/>
                        <a14:backgroundMark x1="87743" y1="39937" x2="87743" y2="39937"/>
                      </a14:backgroundRemoval>
                    </a14:imgEffect>
                  </a14:imgLayer>
                </a14:imgProps>
              </a:ext>
              <a:ext uri="{28A0092B-C50C-407E-A947-70E740481C1C}">
                <a14:useLocalDpi xmlns:a14="http://schemas.microsoft.com/office/drawing/2010/main" val="0"/>
              </a:ext>
            </a:extLst>
          </a:blip>
          <a:srcRect l="8710" t="6300" r="6851" b="6587"/>
          <a:stretch/>
        </p:blipFill>
        <p:spPr>
          <a:xfrm>
            <a:off x="986249" y="1470384"/>
            <a:ext cx="2203704" cy="3675888"/>
          </a:xfrm>
          <a:prstGeom prst="rect">
            <a:avLst/>
          </a:prstGeom>
        </p:spPr>
      </p:pic>
      <p:pic>
        <p:nvPicPr>
          <p:cNvPr id="18" name="Picture 11">
            <a:extLst>
              <a:ext uri="{FF2B5EF4-FFF2-40B4-BE49-F238E27FC236}">
                <a16:creationId xmlns:a16="http://schemas.microsoft.com/office/drawing/2014/main" id="{6CD87130-F1B6-0041-A692-74C99D85BE2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023" b="91248" l="9804" r="89951">
                        <a14:foregroundMark x1="37255" y1="91491" x2="37255" y2="91491"/>
                        <a14:foregroundMark x1="29902" y1="9400" x2="29902" y2="9400"/>
                        <a14:foregroundMark x1="50245" y1="8995" x2="50245" y2="8995"/>
                        <a14:foregroundMark x1="57966" y1="8023" x2="57108" y2="8185"/>
                        <a14:backgroundMark x1="53676" y1="10697" x2="53676" y2="10697"/>
                        <a14:backgroundMark x1="48775" y1="10697" x2="48775" y2="10697"/>
                      </a14:backgroundRemoval>
                    </a14:imgEffect>
                  </a14:imgLayer>
                </a14:imgProps>
              </a:ext>
            </a:extLst>
          </a:blip>
          <a:srcRect l="10340" t="6685" r="8723" b="4017"/>
          <a:stretch/>
        </p:blipFill>
        <p:spPr>
          <a:xfrm>
            <a:off x="9151512" y="1477755"/>
            <a:ext cx="2202288" cy="3674416"/>
          </a:xfrm>
          <a:prstGeom prst="rect">
            <a:avLst/>
          </a:prstGeom>
        </p:spPr>
      </p:pic>
      <p:sp>
        <p:nvSpPr>
          <p:cNvPr id="10" name="TextBox 9">
            <a:extLst>
              <a:ext uri="{FF2B5EF4-FFF2-40B4-BE49-F238E27FC236}">
                <a16:creationId xmlns:a16="http://schemas.microsoft.com/office/drawing/2014/main" id="{EEA74154-DD22-4684-8651-8646E4EAB738}"/>
              </a:ext>
            </a:extLst>
          </p:cNvPr>
          <p:cNvSpPr txBox="1"/>
          <p:nvPr/>
        </p:nvSpPr>
        <p:spPr>
          <a:xfrm>
            <a:off x="1259426" y="5107125"/>
            <a:ext cx="1657350" cy="369332"/>
          </a:xfrm>
          <a:prstGeom prst="rect">
            <a:avLst/>
          </a:prstGeom>
          <a:noFill/>
        </p:spPr>
        <p:txBody>
          <a:bodyPr wrap="square" rtlCol="0">
            <a:spAutoFit/>
          </a:bodyPr>
          <a:lstStyle/>
          <a:p>
            <a:pPr algn="ctr"/>
            <a:r>
              <a:rPr lang="en-US"/>
              <a:t>Sectioned View</a:t>
            </a:r>
          </a:p>
        </p:txBody>
      </p:sp>
      <p:sp>
        <p:nvSpPr>
          <p:cNvPr id="11" name="TextBox 10">
            <a:extLst>
              <a:ext uri="{FF2B5EF4-FFF2-40B4-BE49-F238E27FC236}">
                <a16:creationId xmlns:a16="http://schemas.microsoft.com/office/drawing/2014/main" id="{B6736F1A-2BE0-4037-8A1F-46F6BF273CCC}"/>
              </a:ext>
            </a:extLst>
          </p:cNvPr>
          <p:cNvSpPr txBox="1"/>
          <p:nvPr/>
        </p:nvSpPr>
        <p:spPr>
          <a:xfrm>
            <a:off x="9562093" y="5107125"/>
            <a:ext cx="1381125" cy="369332"/>
          </a:xfrm>
          <a:prstGeom prst="rect">
            <a:avLst/>
          </a:prstGeom>
          <a:noFill/>
        </p:spPr>
        <p:txBody>
          <a:bodyPr wrap="square" rtlCol="0">
            <a:spAutoFit/>
          </a:bodyPr>
          <a:lstStyle/>
          <a:p>
            <a:pPr algn="ctr"/>
            <a:r>
              <a:rPr lang="en-US"/>
              <a:t>Front View</a:t>
            </a:r>
          </a:p>
        </p:txBody>
      </p:sp>
    </p:spTree>
    <p:extLst>
      <p:ext uri="{BB962C8B-B14F-4D97-AF65-F5344CB8AC3E}">
        <p14:creationId xmlns:p14="http://schemas.microsoft.com/office/powerpoint/2010/main" val="63629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graphicFrame>
        <p:nvGraphicFramePr>
          <p:cNvPr id="9" name="Diagram 8">
            <a:extLst>
              <a:ext uri="{FF2B5EF4-FFF2-40B4-BE49-F238E27FC236}">
                <a16:creationId xmlns:a16="http://schemas.microsoft.com/office/drawing/2014/main" id="{C1FB6E23-4713-4C94-96AE-022F4BE75CAA}"/>
              </a:ext>
            </a:extLst>
          </p:cNvPr>
          <p:cNvGraphicFramePr/>
          <p:nvPr>
            <p:extLst>
              <p:ext uri="{D42A27DB-BD31-4B8C-83A1-F6EECF244321}">
                <p14:modId xmlns:p14="http://schemas.microsoft.com/office/powerpoint/2010/main" val="2377084153"/>
              </p:ext>
            </p:extLst>
          </p:nvPr>
        </p:nvGraphicFramePr>
        <p:xfrm>
          <a:off x="584791" y="1594505"/>
          <a:ext cx="10765962" cy="3692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E92A1F0B-114D-4BBF-B110-E3B8D78449CD}"/>
              </a:ext>
            </a:extLst>
          </p:cNvPr>
          <p:cNvSpPr txBox="1"/>
          <p:nvPr/>
        </p:nvSpPr>
        <p:spPr>
          <a:xfrm>
            <a:off x="6997853" y="1818917"/>
            <a:ext cx="2005677" cy="461665"/>
          </a:xfrm>
          <a:prstGeom prst="rect">
            <a:avLst/>
          </a:prstGeom>
          <a:noFill/>
        </p:spPr>
        <p:txBody>
          <a:bodyPr wrap="none" rtlCol="0">
            <a:spAutoFit/>
          </a:bodyPr>
          <a:lstStyle/>
          <a:p>
            <a:r>
              <a:rPr lang="en-US" sz="2400" b="1" u="sng">
                <a:latin typeface="Amasis MT Pro" panose="02040504050005020304" pitchFamily="18" charset="0"/>
                <a:cs typeface="Times New Roman" panose="02020603050405020304" pitchFamily="18" charset="0"/>
              </a:rPr>
              <a:t>Final Design</a:t>
            </a:r>
          </a:p>
        </p:txBody>
      </p:sp>
      <p:sp>
        <p:nvSpPr>
          <p:cNvPr id="4" name="TextBox 3">
            <a:extLst>
              <a:ext uri="{FF2B5EF4-FFF2-40B4-BE49-F238E27FC236}">
                <a16:creationId xmlns:a16="http://schemas.microsoft.com/office/drawing/2014/main" id="{FE865631-2E77-4A2C-83CB-309921370143}"/>
              </a:ext>
            </a:extLst>
          </p:cNvPr>
          <p:cNvSpPr txBox="1"/>
          <p:nvPr/>
        </p:nvSpPr>
        <p:spPr>
          <a:xfrm>
            <a:off x="2979241" y="1818917"/>
            <a:ext cx="1624163" cy="461665"/>
          </a:xfrm>
          <a:prstGeom prst="rect">
            <a:avLst/>
          </a:prstGeom>
          <a:noFill/>
        </p:spPr>
        <p:txBody>
          <a:bodyPr wrap="none" rtlCol="0">
            <a:spAutoFit/>
          </a:bodyPr>
          <a:lstStyle/>
          <a:p>
            <a:r>
              <a:rPr lang="en-US" sz="2400" b="1" u="sng">
                <a:latin typeface="Amasis MT Pro" panose="02040504050005020304" pitchFamily="18" charset="0"/>
                <a:cs typeface="Times New Roman" panose="02020603050405020304" pitchFamily="18" charset="0"/>
              </a:rPr>
              <a:t>Prototype</a:t>
            </a:r>
          </a:p>
        </p:txBody>
      </p:sp>
      <p:sp>
        <p:nvSpPr>
          <p:cNvPr id="14" name="TextBox 13">
            <a:extLst>
              <a:ext uri="{FF2B5EF4-FFF2-40B4-BE49-F238E27FC236}">
                <a16:creationId xmlns:a16="http://schemas.microsoft.com/office/drawing/2014/main" id="{8D23A1F4-5250-4B2E-9951-1C6DBD23E032}"/>
              </a:ext>
            </a:extLst>
          </p:cNvPr>
          <p:cNvSpPr txBox="1"/>
          <p:nvPr/>
        </p:nvSpPr>
        <p:spPr>
          <a:xfrm>
            <a:off x="4505775" y="2948186"/>
            <a:ext cx="2721289" cy="1061829"/>
          </a:xfrm>
          <a:prstGeom prst="rect">
            <a:avLst/>
          </a:prstGeom>
          <a:noFill/>
        </p:spPr>
        <p:txBody>
          <a:bodyPr wrap="square" rtlCol="0">
            <a:spAutoFit/>
          </a:bodyPr>
          <a:lstStyle/>
          <a:p>
            <a:pPr algn="ctr"/>
            <a:r>
              <a:rPr lang="en-US" sz="2000">
                <a:latin typeface="Amasis MT Pro" panose="02040504050005020304" pitchFamily="18" charset="0"/>
                <a:cs typeface="Times New Roman" panose="02020603050405020304" pitchFamily="18" charset="0"/>
              </a:rPr>
              <a:t>G10-CR Supports</a:t>
            </a:r>
          </a:p>
          <a:p>
            <a:pPr algn="ctr"/>
            <a:endParaRPr lang="en-US" sz="500">
              <a:latin typeface="Amasis MT Pro" panose="02040504050005020304" pitchFamily="18" charset="0"/>
              <a:cs typeface="Times New Roman" panose="02020603050405020304" pitchFamily="18" charset="0"/>
            </a:endParaRPr>
          </a:p>
          <a:p>
            <a:pPr algn="ctr"/>
            <a:r>
              <a:rPr lang="en-US" sz="2000">
                <a:latin typeface="Amasis MT Pro" panose="02040504050005020304" pitchFamily="18" charset="0"/>
                <a:cs typeface="Times New Roman" panose="02020603050405020304" pitchFamily="18" charset="0"/>
              </a:rPr>
              <a:t>Reflective Outer Layer</a:t>
            </a:r>
          </a:p>
          <a:p>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panose="02040504050005020304" pitchFamily="18" charset="77"/>
              </a:rPr>
              <a:t>Design Comparison</a:t>
            </a:r>
          </a:p>
        </p:txBody>
      </p:sp>
      <p:graphicFrame>
        <p:nvGraphicFramePr>
          <p:cNvPr id="17" name="Diagram 16">
            <a:extLst>
              <a:ext uri="{FF2B5EF4-FFF2-40B4-BE49-F238E27FC236}">
                <a16:creationId xmlns:a16="http://schemas.microsoft.com/office/drawing/2014/main" id="{63372447-5FCB-E947-9CFF-17245B3E6BB1}"/>
              </a:ext>
            </a:extLst>
          </p:cNvPr>
          <p:cNvGraphicFramePr/>
          <p:nvPr>
            <p:extLst>
              <p:ext uri="{D42A27DB-BD31-4B8C-83A1-F6EECF244321}">
                <p14:modId xmlns:p14="http://schemas.microsoft.com/office/powerpoint/2010/main" val="4090807463"/>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21491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173990E-2D69-4128-9EC4-E7571BF362BB}"/>
              </a:ext>
            </a:extLst>
          </p:cNvPr>
          <p:cNvSpPr/>
          <p:nvPr/>
        </p:nvSpPr>
        <p:spPr>
          <a:xfrm>
            <a:off x="758954" y="1835408"/>
            <a:ext cx="5671540" cy="315976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366FAD5-E1B0-40FD-B833-E6F9903E1A72}"/>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5" name="TextBox 4">
            <a:extLst>
              <a:ext uri="{FF2B5EF4-FFF2-40B4-BE49-F238E27FC236}">
                <a16:creationId xmlns:a16="http://schemas.microsoft.com/office/drawing/2014/main" id="{D7260FF4-E206-BA4D-8B50-661941184643}"/>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26" name="Title 1">
            <a:extLst>
              <a:ext uri="{FF2B5EF4-FFF2-40B4-BE49-F238E27FC236}">
                <a16:creationId xmlns:a16="http://schemas.microsoft.com/office/drawing/2014/main" id="{DB478B42-6AD8-CF49-802A-1BC480C3BDB1}"/>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panose="02040504050005020304" pitchFamily="18" charset="77"/>
              </a:rPr>
              <a:t>Testing Procedure</a:t>
            </a:r>
          </a:p>
        </p:txBody>
      </p:sp>
      <p:graphicFrame>
        <p:nvGraphicFramePr>
          <p:cNvPr id="27" name="Diagram 26">
            <a:extLst>
              <a:ext uri="{FF2B5EF4-FFF2-40B4-BE49-F238E27FC236}">
                <a16:creationId xmlns:a16="http://schemas.microsoft.com/office/drawing/2014/main" id="{6A80B271-6720-644F-8DCE-7CD5006E4AEE}"/>
              </a:ext>
            </a:extLst>
          </p:cNvPr>
          <p:cNvGraphicFramePr/>
          <p:nvPr>
            <p:extLst>
              <p:ext uri="{D42A27DB-BD31-4B8C-83A1-F6EECF244321}">
                <p14:modId xmlns:p14="http://schemas.microsoft.com/office/powerpoint/2010/main" val="208766811"/>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8" name="Group 17">
            <a:extLst>
              <a:ext uri="{FF2B5EF4-FFF2-40B4-BE49-F238E27FC236}">
                <a16:creationId xmlns:a16="http://schemas.microsoft.com/office/drawing/2014/main" id="{879B80B3-71E7-4A47-972C-D822F6DA9727}"/>
              </a:ext>
            </a:extLst>
          </p:cNvPr>
          <p:cNvGrpSpPr/>
          <p:nvPr/>
        </p:nvGrpSpPr>
        <p:grpSpPr>
          <a:xfrm>
            <a:off x="6884319" y="1718618"/>
            <a:ext cx="4498014" cy="3211107"/>
            <a:chOff x="3846993" y="1772373"/>
            <a:chExt cx="4498014" cy="3211107"/>
          </a:xfrm>
        </p:grpSpPr>
        <p:grpSp>
          <p:nvGrpSpPr>
            <p:cNvPr id="19" name="Group 18">
              <a:extLst>
                <a:ext uri="{FF2B5EF4-FFF2-40B4-BE49-F238E27FC236}">
                  <a16:creationId xmlns:a16="http://schemas.microsoft.com/office/drawing/2014/main" id="{6663E9DA-15B5-634C-BA14-1D97310440A4}"/>
                </a:ext>
              </a:extLst>
            </p:cNvPr>
            <p:cNvGrpSpPr/>
            <p:nvPr/>
          </p:nvGrpSpPr>
          <p:grpSpPr>
            <a:xfrm>
              <a:off x="3846993" y="1772373"/>
              <a:ext cx="4498014" cy="3211107"/>
              <a:chOff x="3846993" y="1772373"/>
              <a:chExt cx="4498014" cy="3211107"/>
            </a:xfrm>
          </p:grpSpPr>
          <p:sp>
            <p:nvSpPr>
              <p:cNvPr id="21" name="Oval 20">
                <a:extLst>
                  <a:ext uri="{FF2B5EF4-FFF2-40B4-BE49-F238E27FC236}">
                    <a16:creationId xmlns:a16="http://schemas.microsoft.com/office/drawing/2014/main" id="{0A31B14B-F20D-DE4A-9496-7E907F6FAC9B}"/>
                  </a:ext>
                </a:extLst>
              </p:cNvPr>
              <p:cNvSpPr/>
              <p:nvPr/>
            </p:nvSpPr>
            <p:spPr>
              <a:xfrm>
                <a:off x="3925896" y="1851660"/>
                <a:ext cx="4340208" cy="305028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1392D7-3137-174E-B092-E441796AF270}"/>
                  </a:ext>
                </a:extLst>
              </p:cNvPr>
              <p:cNvSpPr/>
              <p:nvPr/>
            </p:nvSpPr>
            <p:spPr>
              <a:xfrm>
                <a:off x="3846993" y="1772373"/>
                <a:ext cx="4498014" cy="3211107"/>
              </a:xfrm>
              <a:prstGeom prst="ellipse">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AA18966A-AE2E-B14E-B2E8-3E2416CD626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58" b="94492" l="9928" r="90614">
                          <a14:foregroundMark x1="49458" y1="91314" x2="49458" y2="91314"/>
                          <a14:foregroundMark x1="52708" y1="20339" x2="52708" y2="20339"/>
                          <a14:foregroundMark x1="48917" y1="94703" x2="48917" y2="94703"/>
                          <a14:foregroundMark x1="90614" y1="52542" x2="90614" y2="52542"/>
                          <a14:foregroundMark x1="54332" y1="27966" x2="54332" y2="27966"/>
                          <a14:foregroundMark x1="49819" y1="18856" x2="49819" y2="18856"/>
                          <a14:backgroundMark x1="28700" y1="87500" x2="28700" y2="87500"/>
                          <a14:backgroundMark x1="60830" y1="93432" x2="60830" y2="93432"/>
                          <a14:backgroundMark x1="91697" y1="55720" x2="91697" y2="55720"/>
                          <a14:backgroundMark x1="91516" y1="56356" x2="91516" y2="56356"/>
                          <a14:backgroundMark x1="91516" y1="50212" x2="91516" y2="50212"/>
                        </a14:backgroundRemoval>
                      </a14:imgEffect>
                    </a14:imgLayer>
                  </a14:imgProps>
                </a:ext>
                <a:ext uri="{28A0092B-C50C-407E-A947-70E740481C1C}">
                  <a14:useLocalDpi xmlns:a14="http://schemas.microsoft.com/office/drawing/2010/main" val="0"/>
                </a:ext>
              </a:extLst>
            </a:blip>
            <a:stretch>
              <a:fillRect/>
            </a:stretch>
          </p:blipFill>
          <p:spPr>
            <a:xfrm>
              <a:off x="4352198" y="1880791"/>
              <a:ext cx="3181442" cy="2710543"/>
            </a:xfrm>
            <a:prstGeom prst="rect">
              <a:avLst/>
            </a:prstGeom>
          </p:spPr>
        </p:pic>
      </p:grpSp>
      <p:sp>
        <p:nvSpPr>
          <p:cNvPr id="6" name="TextBox 5">
            <a:extLst>
              <a:ext uri="{FF2B5EF4-FFF2-40B4-BE49-F238E27FC236}">
                <a16:creationId xmlns:a16="http://schemas.microsoft.com/office/drawing/2014/main" id="{FA27BA7A-F72E-462D-A27D-B47683C67231}"/>
              </a:ext>
            </a:extLst>
          </p:cNvPr>
          <p:cNvSpPr txBox="1"/>
          <p:nvPr/>
        </p:nvSpPr>
        <p:spPr>
          <a:xfrm>
            <a:off x="1119662" y="1981967"/>
            <a:ext cx="3446149" cy="523220"/>
          </a:xfrm>
          <a:prstGeom prst="rect">
            <a:avLst/>
          </a:prstGeom>
          <a:noFill/>
        </p:spPr>
        <p:txBody>
          <a:bodyPr wrap="square" rtlCol="0">
            <a:spAutoFit/>
          </a:bodyPr>
          <a:lstStyle/>
          <a:p>
            <a:r>
              <a:rPr lang="en-US" sz="2800">
                <a:solidFill>
                  <a:schemeClr val="bg1"/>
                </a:solidFill>
                <a:latin typeface="Amasis MT Pro" panose="02040504050005020304" pitchFamily="18" charset="77"/>
              </a:rPr>
              <a:t>1. Open all end caps</a:t>
            </a:r>
          </a:p>
        </p:txBody>
      </p:sp>
      <p:sp>
        <p:nvSpPr>
          <p:cNvPr id="7" name="TextBox 6">
            <a:extLst>
              <a:ext uri="{FF2B5EF4-FFF2-40B4-BE49-F238E27FC236}">
                <a16:creationId xmlns:a16="http://schemas.microsoft.com/office/drawing/2014/main" id="{C29CC2B4-9B47-4391-B279-C699205D9D8F}"/>
              </a:ext>
            </a:extLst>
          </p:cNvPr>
          <p:cNvSpPr txBox="1"/>
          <p:nvPr/>
        </p:nvSpPr>
        <p:spPr>
          <a:xfrm>
            <a:off x="1119662" y="2443235"/>
            <a:ext cx="5285665" cy="523220"/>
          </a:xfrm>
          <a:prstGeom prst="rect">
            <a:avLst/>
          </a:prstGeom>
          <a:noFill/>
        </p:spPr>
        <p:txBody>
          <a:bodyPr wrap="square" rtlCol="0">
            <a:spAutoFit/>
          </a:bodyPr>
          <a:lstStyle/>
          <a:p>
            <a:r>
              <a:rPr lang="en-US" sz="2800">
                <a:solidFill>
                  <a:schemeClr val="bg1"/>
                </a:solidFill>
                <a:latin typeface="Amasis MT Pro" panose="02040504050005020304" pitchFamily="18" charset="77"/>
              </a:rPr>
              <a:t>2. Fill tank with line through port</a:t>
            </a:r>
          </a:p>
        </p:txBody>
      </p:sp>
      <p:sp>
        <p:nvSpPr>
          <p:cNvPr id="8" name="TextBox 7">
            <a:extLst>
              <a:ext uri="{FF2B5EF4-FFF2-40B4-BE49-F238E27FC236}">
                <a16:creationId xmlns:a16="http://schemas.microsoft.com/office/drawing/2014/main" id="{E26B5D21-2F11-4694-AD6E-F6DC11A59250}"/>
              </a:ext>
            </a:extLst>
          </p:cNvPr>
          <p:cNvSpPr txBox="1"/>
          <p:nvPr/>
        </p:nvSpPr>
        <p:spPr>
          <a:xfrm>
            <a:off x="1106556" y="2892068"/>
            <a:ext cx="4976337" cy="523220"/>
          </a:xfrm>
          <a:prstGeom prst="rect">
            <a:avLst/>
          </a:prstGeom>
          <a:noFill/>
        </p:spPr>
        <p:txBody>
          <a:bodyPr wrap="square" rtlCol="0">
            <a:spAutoFit/>
          </a:bodyPr>
          <a:lstStyle/>
          <a:p>
            <a:r>
              <a:rPr lang="en-US" sz="2800">
                <a:solidFill>
                  <a:schemeClr val="bg1"/>
                </a:solidFill>
                <a:latin typeface="Amasis MT Pro" panose="02040504050005020304" pitchFamily="18" charset="77"/>
              </a:rPr>
              <a:t>3. Close fill port and end caps</a:t>
            </a:r>
          </a:p>
        </p:txBody>
      </p:sp>
      <p:sp>
        <p:nvSpPr>
          <p:cNvPr id="9" name="TextBox 8">
            <a:extLst>
              <a:ext uri="{FF2B5EF4-FFF2-40B4-BE49-F238E27FC236}">
                <a16:creationId xmlns:a16="http://schemas.microsoft.com/office/drawing/2014/main" id="{DF0DF4CA-2423-4CB6-9C52-085B60ADAE9D}"/>
              </a:ext>
            </a:extLst>
          </p:cNvPr>
          <p:cNvSpPr txBox="1"/>
          <p:nvPr/>
        </p:nvSpPr>
        <p:spPr>
          <a:xfrm>
            <a:off x="1117843" y="3353336"/>
            <a:ext cx="5032192" cy="1384995"/>
          </a:xfrm>
          <a:prstGeom prst="rect">
            <a:avLst/>
          </a:prstGeom>
          <a:noFill/>
        </p:spPr>
        <p:txBody>
          <a:bodyPr wrap="square" rtlCol="0">
            <a:spAutoFit/>
          </a:bodyPr>
          <a:lstStyle/>
          <a:p>
            <a:r>
              <a:rPr lang="en-US" sz="2800">
                <a:solidFill>
                  <a:schemeClr val="bg1"/>
                </a:solidFill>
                <a:latin typeface="Amasis MT Pro" panose="02040504050005020304" pitchFamily="18" charset="77"/>
              </a:rPr>
              <a:t>4. Record mass flow rate from vents and record mass every 8 hours</a:t>
            </a:r>
          </a:p>
        </p:txBody>
      </p:sp>
      <p:sp>
        <p:nvSpPr>
          <p:cNvPr id="37" name="Oval 36">
            <a:extLst>
              <a:ext uri="{FF2B5EF4-FFF2-40B4-BE49-F238E27FC236}">
                <a16:creationId xmlns:a16="http://schemas.microsoft.com/office/drawing/2014/main" id="{190D68B8-AEDC-494E-9806-F3791BA16396}"/>
              </a:ext>
            </a:extLst>
          </p:cNvPr>
          <p:cNvSpPr/>
          <p:nvPr/>
        </p:nvSpPr>
        <p:spPr>
          <a:xfrm>
            <a:off x="7785702" y="2637247"/>
            <a:ext cx="685800" cy="685800"/>
          </a:xfrm>
          <a:prstGeom prst="ellipse">
            <a:avLst/>
          </a:prstGeom>
          <a:noFill/>
          <a:ln w="28575">
            <a:solidFill>
              <a:srgbClr val="40CC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5D452D7-55F7-4B41-A2D3-CB35C3826653}"/>
              </a:ext>
            </a:extLst>
          </p:cNvPr>
          <p:cNvSpPr/>
          <p:nvPr/>
        </p:nvSpPr>
        <p:spPr>
          <a:xfrm>
            <a:off x="8554904" y="2512762"/>
            <a:ext cx="685800" cy="685800"/>
          </a:xfrm>
          <a:prstGeom prst="ellipse">
            <a:avLst/>
          </a:prstGeom>
          <a:noFill/>
          <a:ln w="28575">
            <a:solidFill>
              <a:srgbClr val="40CC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0331E18-B568-47AC-8AF6-A9425948F920}"/>
              </a:ext>
            </a:extLst>
          </p:cNvPr>
          <p:cNvSpPr/>
          <p:nvPr/>
        </p:nvSpPr>
        <p:spPr>
          <a:xfrm>
            <a:off x="9455698" y="2623555"/>
            <a:ext cx="685800" cy="685800"/>
          </a:xfrm>
          <a:prstGeom prst="ellipse">
            <a:avLst/>
          </a:prstGeom>
          <a:noFill/>
          <a:ln w="28575">
            <a:solidFill>
              <a:srgbClr val="40CC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74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xit" presetSubtype="0" fill="hold" grpId="1" nodeType="withEffect">
                                  <p:stCondLst>
                                    <p:cond delay="0"/>
                                  </p:stCondLst>
                                  <p:childTnLst>
                                    <p:animEffect transition="out" filter="fade">
                                      <p:cBhvr>
                                        <p:cTn id="20" dur="500"/>
                                        <p:tgtEl>
                                          <p:spTgt spid="37"/>
                                        </p:tgtEl>
                                      </p:cBhvr>
                                    </p:animEffect>
                                    <p:set>
                                      <p:cBhvr>
                                        <p:cTn id="21" dur="1" fill="hold">
                                          <p:stCondLst>
                                            <p:cond delay="499"/>
                                          </p:stCondLst>
                                        </p:cTn>
                                        <p:tgtEl>
                                          <p:spTgt spid="3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9"/>
                                        </p:tgtEl>
                                      </p:cBhvr>
                                    </p:animEffect>
                                    <p:set>
                                      <p:cBhvr>
                                        <p:cTn id="24" dur="1" fill="hold">
                                          <p:stCondLst>
                                            <p:cond delay="499"/>
                                          </p:stCondLst>
                                        </p:cTn>
                                        <p:tgtEl>
                                          <p:spTgt spid="3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2"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grpId="2"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xit" presetSubtype="0" fill="hold" grpId="1"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10" presetClass="exit" presetSubtype="0" fill="hold" grpId="3" nodeType="withEffect">
                                  <p:stCondLst>
                                    <p:cond delay="0"/>
                                  </p:stCondLst>
                                  <p:childTnLst>
                                    <p:animEffect transition="out" filter="fade">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37" grpId="0" animBg="1"/>
      <p:bldP spid="37" grpId="1" animBg="1"/>
      <p:bldP spid="37" grpId="2" animBg="1"/>
      <p:bldP spid="38" grpId="0" animBg="1"/>
      <p:bldP spid="38" grpId="1" animBg="1"/>
      <p:bldP spid="39" grpId="0" animBg="1"/>
      <p:bldP spid="39" grpId="1" animBg="1"/>
      <p:bldP spid="39" grpId="2" animBg="1"/>
      <p:bldP spid="39" grpId="3"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0B0AAE2-AE77-6642-9C2F-B12D378158DA}"/>
              </a:ext>
            </a:extLst>
          </p:cNvPr>
          <p:cNvSpPr/>
          <p:nvPr/>
        </p:nvSpPr>
        <p:spPr>
          <a:xfrm>
            <a:off x="758954" y="1835408"/>
            <a:ext cx="5671540" cy="315976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366FAD5-E1B0-40FD-B833-E6F9903E1A72}"/>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5" name="TextBox 4">
            <a:extLst>
              <a:ext uri="{FF2B5EF4-FFF2-40B4-BE49-F238E27FC236}">
                <a16:creationId xmlns:a16="http://schemas.microsoft.com/office/drawing/2014/main" id="{D7260FF4-E206-BA4D-8B50-661941184643}"/>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26" name="Title 1">
            <a:extLst>
              <a:ext uri="{FF2B5EF4-FFF2-40B4-BE49-F238E27FC236}">
                <a16:creationId xmlns:a16="http://schemas.microsoft.com/office/drawing/2014/main" id="{DB478B42-6AD8-CF49-802A-1BC480C3BDB1}"/>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panose="02040504050005020304" pitchFamily="18" charset="77"/>
              </a:rPr>
              <a:t>Testing Procedure</a:t>
            </a:r>
          </a:p>
        </p:txBody>
      </p:sp>
      <p:graphicFrame>
        <p:nvGraphicFramePr>
          <p:cNvPr id="27" name="Diagram 26">
            <a:extLst>
              <a:ext uri="{FF2B5EF4-FFF2-40B4-BE49-F238E27FC236}">
                <a16:creationId xmlns:a16="http://schemas.microsoft.com/office/drawing/2014/main" id="{6A80B271-6720-644F-8DCE-7CD5006E4AEE}"/>
              </a:ext>
            </a:extLst>
          </p:cNvPr>
          <p:cNvGraphicFramePr/>
          <p:nvPr>
            <p:extLst>
              <p:ext uri="{D42A27DB-BD31-4B8C-83A1-F6EECF244321}">
                <p14:modId xmlns:p14="http://schemas.microsoft.com/office/powerpoint/2010/main" val="83854410"/>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72B11862-1A56-174B-8175-57C135A55657}"/>
              </a:ext>
            </a:extLst>
          </p:cNvPr>
          <p:cNvSpPr txBox="1"/>
          <p:nvPr/>
        </p:nvSpPr>
        <p:spPr>
          <a:xfrm>
            <a:off x="838200" y="1873603"/>
            <a:ext cx="5592294" cy="3108543"/>
          </a:xfrm>
          <a:prstGeom prst="rect">
            <a:avLst/>
          </a:prstGeom>
          <a:noFill/>
        </p:spPr>
        <p:txBody>
          <a:bodyPr wrap="square" rtlCol="0" anchor="ctr">
            <a:spAutoFit/>
          </a:bodyPr>
          <a:lstStyle/>
          <a:p>
            <a:pPr marL="457200" indent="-457200">
              <a:buFont typeface="Wingdings" pitchFamily="2" charset="2"/>
              <a:buChar char="v"/>
            </a:pPr>
            <a:r>
              <a:rPr lang="en-US" sz="2700">
                <a:solidFill>
                  <a:schemeClr val="bg1"/>
                </a:solidFill>
                <a:latin typeface="Amasis MT Pro" panose="02040504050005020304" pitchFamily="18" charset="77"/>
              </a:rPr>
              <a:t>Recording Mass Flow Rate</a:t>
            </a:r>
          </a:p>
          <a:p>
            <a:pPr marL="742950" lvl="1" indent="-285750">
              <a:buFont typeface="Arial" panose="020B0604020202020204" pitchFamily="34" charset="0"/>
              <a:buChar char="•"/>
            </a:pPr>
            <a:r>
              <a:rPr lang="en-US" sz="2700">
                <a:solidFill>
                  <a:schemeClr val="bg1"/>
                </a:solidFill>
                <a:latin typeface="Amasis MT Pro" panose="02040504050005020304" pitchFamily="18" charset="77"/>
              </a:rPr>
              <a:t>Flowmeter</a:t>
            </a:r>
          </a:p>
          <a:p>
            <a:pPr marL="742950" lvl="1" indent="-285750">
              <a:buFont typeface="Arial" panose="020B0604020202020204" pitchFamily="34" charset="0"/>
              <a:buChar char="•"/>
            </a:pPr>
            <a:r>
              <a:rPr lang="en-US" sz="2700">
                <a:solidFill>
                  <a:schemeClr val="bg1"/>
                </a:solidFill>
                <a:latin typeface="Amasis MT Pro" panose="02040504050005020304" pitchFamily="18" charset="77"/>
              </a:rPr>
              <a:t>Graduated cylinder and water displacement</a:t>
            </a:r>
          </a:p>
          <a:p>
            <a:pPr marL="742950" lvl="1" indent="-285750">
              <a:buFont typeface="Arial" panose="020B0604020202020204" pitchFamily="34" charset="0"/>
              <a:buChar char="•"/>
            </a:pPr>
            <a:r>
              <a:rPr lang="en-US" sz="2700">
                <a:solidFill>
                  <a:schemeClr val="bg1"/>
                </a:solidFill>
                <a:latin typeface="Amasis MT Pro" panose="02040504050005020304" pitchFamily="18" charset="77"/>
              </a:rPr>
              <a:t>Weight of tank</a:t>
            </a:r>
          </a:p>
          <a:p>
            <a:pPr marL="457200" indent="-457200">
              <a:buFont typeface="Wingdings" pitchFamily="2" charset="2"/>
              <a:buChar char="v"/>
            </a:pPr>
            <a:r>
              <a:rPr lang="en-US" sz="2700">
                <a:solidFill>
                  <a:schemeClr val="bg1"/>
                </a:solidFill>
                <a:latin typeface="Amasis MT Pro" panose="02040504050005020304" pitchFamily="18" charset="77"/>
              </a:rPr>
              <a:t>Recording Mass of Fluid </a:t>
            </a:r>
          </a:p>
          <a:p>
            <a:pPr marL="800100" lvl="1" indent="-342900">
              <a:buFont typeface="Arial" panose="020B0604020202020204" pitchFamily="34" charset="0"/>
              <a:buChar char="•"/>
            </a:pPr>
            <a:r>
              <a:rPr lang="en-US" sz="2700">
                <a:solidFill>
                  <a:schemeClr val="bg1"/>
                </a:solidFill>
                <a:latin typeface="Amasis MT Pro" panose="02040504050005020304" pitchFamily="18" charset="77"/>
              </a:rPr>
              <a:t>Scale</a:t>
            </a:r>
          </a:p>
        </p:txBody>
      </p:sp>
      <p:grpSp>
        <p:nvGrpSpPr>
          <p:cNvPr id="16" name="Group 15">
            <a:extLst>
              <a:ext uri="{FF2B5EF4-FFF2-40B4-BE49-F238E27FC236}">
                <a16:creationId xmlns:a16="http://schemas.microsoft.com/office/drawing/2014/main" id="{50100FE9-4DB0-924A-9125-116EC374C5C6}"/>
              </a:ext>
            </a:extLst>
          </p:cNvPr>
          <p:cNvGrpSpPr/>
          <p:nvPr/>
        </p:nvGrpSpPr>
        <p:grpSpPr>
          <a:xfrm>
            <a:off x="6885432" y="1719072"/>
            <a:ext cx="4498014" cy="3211107"/>
            <a:chOff x="3846993" y="1772373"/>
            <a:chExt cx="4498014" cy="3211107"/>
          </a:xfrm>
        </p:grpSpPr>
        <p:pic>
          <p:nvPicPr>
            <p:cNvPr id="18" name="Picture 17" descr="Diagram&#10;&#10;Description automatically generated">
              <a:extLst>
                <a:ext uri="{FF2B5EF4-FFF2-40B4-BE49-F238E27FC236}">
                  <a16:creationId xmlns:a16="http://schemas.microsoft.com/office/drawing/2014/main" id="{E501D481-1599-0F44-8F27-6BADDE45B2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8348" y="2218670"/>
              <a:ext cx="4074555" cy="2316264"/>
            </a:xfrm>
            <a:prstGeom prst="rect">
              <a:avLst/>
            </a:prstGeom>
          </p:spPr>
        </p:pic>
        <p:sp>
          <p:nvSpPr>
            <p:cNvPr id="19" name="Oval 18">
              <a:extLst>
                <a:ext uri="{FF2B5EF4-FFF2-40B4-BE49-F238E27FC236}">
                  <a16:creationId xmlns:a16="http://schemas.microsoft.com/office/drawing/2014/main" id="{7C57B068-15A7-964B-BF28-7348FD562EFB}"/>
                </a:ext>
              </a:extLst>
            </p:cNvPr>
            <p:cNvSpPr/>
            <p:nvPr/>
          </p:nvSpPr>
          <p:spPr>
            <a:xfrm>
              <a:off x="3925896" y="1851660"/>
              <a:ext cx="4340208" cy="305028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A08CF7C-CC94-6D42-AC4C-F7F9DA0204D6}"/>
                </a:ext>
              </a:extLst>
            </p:cNvPr>
            <p:cNvSpPr/>
            <p:nvPr/>
          </p:nvSpPr>
          <p:spPr>
            <a:xfrm>
              <a:off x="3846993" y="1772373"/>
              <a:ext cx="4498014" cy="3211107"/>
            </a:xfrm>
            <a:prstGeom prst="ellipse">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721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panose="02040504050005020304" pitchFamily="18" charset="77"/>
              </a:rPr>
              <a:t>Purchasing</a:t>
            </a:r>
          </a:p>
        </p:txBody>
      </p:sp>
      <p:graphicFrame>
        <p:nvGraphicFramePr>
          <p:cNvPr id="17" name="Diagram 16">
            <a:extLst>
              <a:ext uri="{FF2B5EF4-FFF2-40B4-BE49-F238E27FC236}">
                <a16:creationId xmlns:a16="http://schemas.microsoft.com/office/drawing/2014/main" id="{63372447-5FCB-E947-9CFF-17245B3E6BB1}"/>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a:extLst>
              <a:ext uri="{FF2B5EF4-FFF2-40B4-BE49-F238E27FC236}">
                <a16:creationId xmlns:a16="http://schemas.microsoft.com/office/drawing/2014/main" id="{40188962-B525-B34A-B580-A5D2B2BE2225}"/>
              </a:ext>
            </a:extLst>
          </p:cNvPr>
          <p:cNvGrpSpPr/>
          <p:nvPr/>
        </p:nvGrpSpPr>
        <p:grpSpPr>
          <a:xfrm>
            <a:off x="168487" y="1027906"/>
            <a:ext cx="5658784" cy="4304581"/>
            <a:chOff x="401657" y="1178157"/>
            <a:chExt cx="5658784" cy="4304581"/>
          </a:xfrm>
        </p:grpSpPr>
        <p:sp>
          <p:nvSpPr>
            <p:cNvPr id="2" name="Rectangle: Rounded Corners 1">
              <a:extLst>
                <a:ext uri="{FF2B5EF4-FFF2-40B4-BE49-F238E27FC236}">
                  <a16:creationId xmlns:a16="http://schemas.microsoft.com/office/drawing/2014/main" id="{C5D6FE97-1472-4947-A119-C073E9AF33A4}"/>
                </a:ext>
              </a:extLst>
            </p:cNvPr>
            <p:cNvSpPr/>
            <p:nvPr/>
          </p:nvSpPr>
          <p:spPr>
            <a:xfrm>
              <a:off x="1179970" y="1980330"/>
              <a:ext cx="4880471" cy="3502408"/>
            </a:xfrm>
            <a:prstGeom prst="roundRect">
              <a:avLst/>
            </a:prstGeom>
            <a:solidFill>
              <a:srgbClr val="A4D233">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masis MT Pro" panose="02040504050005020304" pitchFamily="18" charset="77"/>
                </a:rPr>
                <a:t>Inner tank</a:t>
              </a:r>
            </a:p>
            <a:p>
              <a:pPr algn="ctr"/>
              <a:r>
                <a:rPr lang="en-US" sz="2900">
                  <a:solidFill>
                    <a:schemeClr val="tx1"/>
                  </a:solidFill>
                  <a:latin typeface="Amasis MT Pro" panose="02040504050005020304" pitchFamily="18" charset="77"/>
                </a:rPr>
                <a:t>Outer tank</a:t>
              </a:r>
            </a:p>
            <a:p>
              <a:pPr algn="ctr"/>
              <a:r>
                <a:rPr lang="en-US" sz="2900">
                  <a:solidFill>
                    <a:schemeClr val="tx1"/>
                  </a:solidFill>
                  <a:latin typeface="Amasis MT Pro" panose="02040504050005020304" pitchFamily="18" charset="77"/>
                </a:rPr>
                <a:t>Vacuum connection</a:t>
              </a:r>
            </a:p>
            <a:p>
              <a:pPr algn="ctr"/>
              <a:r>
                <a:rPr lang="en-US" sz="2900">
                  <a:solidFill>
                    <a:schemeClr val="tx1"/>
                  </a:solidFill>
                  <a:latin typeface="Amasis MT Pro" panose="02040504050005020304" pitchFamily="18" charset="77"/>
                </a:rPr>
                <a:t>G10-Cr pipe</a:t>
              </a:r>
            </a:p>
            <a:p>
              <a:pPr algn="ctr"/>
              <a:r>
                <a:rPr lang="en-US" sz="2900">
                  <a:solidFill>
                    <a:schemeClr val="tx1"/>
                  </a:solidFill>
                  <a:latin typeface="Amasis MT Pro" panose="02040504050005020304" pitchFamily="18" charset="77"/>
                </a:rPr>
                <a:t>Pressure relief valve</a:t>
              </a:r>
            </a:p>
            <a:p>
              <a:pPr algn="ctr"/>
              <a:r>
                <a:rPr lang="en-US" sz="2900">
                  <a:solidFill>
                    <a:schemeClr val="tx1"/>
                  </a:solidFill>
                  <a:latin typeface="Amasis MT Pro" panose="02040504050005020304" pitchFamily="18" charset="77"/>
                </a:rPr>
                <a:t>2’x2’ Stainless Steel Sheet</a:t>
              </a:r>
            </a:p>
          </p:txBody>
        </p:sp>
        <p:grpSp>
          <p:nvGrpSpPr>
            <p:cNvPr id="7" name="Group 6">
              <a:extLst>
                <a:ext uri="{FF2B5EF4-FFF2-40B4-BE49-F238E27FC236}">
                  <a16:creationId xmlns:a16="http://schemas.microsoft.com/office/drawing/2014/main" id="{87AF4A65-36E2-B347-BBEB-7EADE1F82320}"/>
                </a:ext>
              </a:extLst>
            </p:cNvPr>
            <p:cNvGrpSpPr/>
            <p:nvPr/>
          </p:nvGrpSpPr>
          <p:grpSpPr>
            <a:xfrm>
              <a:off x="401657" y="1178157"/>
              <a:ext cx="1554480" cy="1554480"/>
              <a:chOff x="837126" y="1265138"/>
              <a:chExt cx="1554480" cy="1554480"/>
            </a:xfrm>
          </p:grpSpPr>
          <p:sp>
            <p:nvSpPr>
              <p:cNvPr id="4" name="Oval 3">
                <a:extLst>
                  <a:ext uri="{FF2B5EF4-FFF2-40B4-BE49-F238E27FC236}">
                    <a16:creationId xmlns:a16="http://schemas.microsoft.com/office/drawing/2014/main" id="{DB983569-C93B-B847-B2AC-D01180AB77CC}"/>
                  </a:ext>
                </a:extLst>
              </p:cNvPr>
              <p:cNvSpPr/>
              <p:nvPr/>
            </p:nvSpPr>
            <p:spPr>
              <a:xfrm>
                <a:off x="837126" y="1265138"/>
                <a:ext cx="1554480" cy="1554480"/>
              </a:xfrm>
              <a:prstGeom prst="ellipse">
                <a:avLst/>
              </a:prstGeom>
              <a:solidFill>
                <a:srgbClr val="A4D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A18AB4-1CF6-FF49-AC7F-825EEC7A804F}"/>
                  </a:ext>
                </a:extLst>
              </p:cNvPr>
              <p:cNvSpPr/>
              <p:nvPr/>
            </p:nvSpPr>
            <p:spPr>
              <a:xfrm>
                <a:off x="928566" y="1356578"/>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Graphic 8" descr="Checkbox Checked outline">
              <a:extLst>
                <a:ext uri="{FF2B5EF4-FFF2-40B4-BE49-F238E27FC236}">
                  <a16:creationId xmlns:a16="http://schemas.microsoft.com/office/drawing/2014/main" id="{7F3E4145-4BF4-E34F-81F4-5E61F33FF4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7397" y="1383897"/>
              <a:ext cx="1143000" cy="1143000"/>
            </a:xfrm>
            <a:prstGeom prst="rect">
              <a:avLst/>
            </a:prstGeom>
          </p:spPr>
        </p:pic>
      </p:grpSp>
      <p:grpSp>
        <p:nvGrpSpPr>
          <p:cNvPr id="24" name="Group 23">
            <a:extLst>
              <a:ext uri="{FF2B5EF4-FFF2-40B4-BE49-F238E27FC236}">
                <a16:creationId xmlns:a16="http://schemas.microsoft.com/office/drawing/2014/main" id="{DB71A161-A230-2549-884F-0326A4D32A24}"/>
              </a:ext>
            </a:extLst>
          </p:cNvPr>
          <p:cNvGrpSpPr/>
          <p:nvPr/>
        </p:nvGrpSpPr>
        <p:grpSpPr>
          <a:xfrm>
            <a:off x="6363321" y="916113"/>
            <a:ext cx="5660192" cy="4416374"/>
            <a:chOff x="6266182" y="1083840"/>
            <a:chExt cx="5660192" cy="4416374"/>
          </a:xfrm>
        </p:grpSpPr>
        <p:sp>
          <p:nvSpPr>
            <p:cNvPr id="18" name="Rectangle: Rounded Corners 1">
              <a:extLst>
                <a:ext uri="{FF2B5EF4-FFF2-40B4-BE49-F238E27FC236}">
                  <a16:creationId xmlns:a16="http://schemas.microsoft.com/office/drawing/2014/main" id="{93F31452-50C1-C147-BE0C-2FCE49E8B23E}"/>
                </a:ext>
              </a:extLst>
            </p:cNvPr>
            <p:cNvSpPr/>
            <p:nvPr/>
          </p:nvSpPr>
          <p:spPr>
            <a:xfrm>
              <a:off x="6266182" y="1997806"/>
              <a:ext cx="4882951" cy="3502408"/>
            </a:xfrm>
            <a:prstGeom prst="roundRect">
              <a:avLst/>
            </a:prstGeom>
            <a:solidFill>
              <a:srgbClr val="3DDBC6">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masis MT Pro" panose="02040504050005020304" pitchFamily="18" charset="77"/>
                </a:rPr>
                <a:t>Bolts</a:t>
              </a:r>
            </a:p>
            <a:p>
              <a:pPr algn="ctr"/>
              <a:r>
                <a:rPr lang="en-US" sz="2900">
                  <a:solidFill>
                    <a:schemeClr val="tx1"/>
                  </a:solidFill>
                  <a:latin typeface="Amasis MT Pro" panose="02040504050005020304" pitchFamily="18" charset="77"/>
                </a:rPr>
                <a:t>Vent</a:t>
              </a:r>
            </a:p>
            <a:p>
              <a:pPr algn="ctr"/>
              <a:r>
                <a:rPr lang="en-US" sz="2900">
                  <a:solidFill>
                    <a:schemeClr val="tx1"/>
                  </a:solidFill>
                  <a:latin typeface="Amasis MT Pro" panose="02040504050005020304" pitchFamily="18" charset="77"/>
                </a:rPr>
                <a:t>External connection fittings</a:t>
              </a:r>
            </a:p>
            <a:p>
              <a:pPr algn="ctr"/>
              <a:r>
                <a:rPr lang="en-US" sz="2900">
                  <a:solidFill>
                    <a:schemeClr val="tx1"/>
                  </a:solidFill>
                  <a:latin typeface="Amasis MT Pro" panose="02040504050005020304" pitchFamily="18" charset="77"/>
                </a:rPr>
                <a:t>Foam insulation</a:t>
              </a:r>
            </a:p>
            <a:p>
              <a:pPr algn="ctr"/>
              <a:r>
                <a:rPr lang="en-US" sz="2900">
                  <a:solidFill>
                    <a:schemeClr val="tx1"/>
                  </a:solidFill>
                  <a:latin typeface="Amasis MT Pro" panose="02040504050005020304" pitchFamily="18" charset="77"/>
                </a:rPr>
                <a:t>Cross valve</a:t>
              </a:r>
            </a:p>
          </p:txBody>
        </p:sp>
        <p:grpSp>
          <p:nvGrpSpPr>
            <p:cNvPr id="23" name="Group 22">
              <a:extLst>
                <a:ext uri="{FF2B5EF4-FFF2-40B4-BE49-F238E27FC236}">
                  <a16:creationId xmlns:a16="http://schemas.microsoft.com/office/drawing/2014/main" id="{64807598-D232-A646-B602-1E3DCC36FA89}"/>
                </a:ext>
              </a:extLst>
            </p:cNvPr>
            <p:cNvGrpSpPr/>
            <p:nvPr/>
          </p:nvGrpSpPr>
          <p:grpSpPr>
            <a:xfrm>
              <a:off x="10371894" y="1083840"/>
              <a:ext cx="1554480" cy="1554480"/>
              <a:chOff x="10371894" y="1083840"/>
              <a:chExt cx="1554480" cy="1554480"/>
            </a:xfrm>
          </p:grpSpPr>
          <p:grpSp>
            <p:nvGrpSpPr>
              <p:cNvPr id="12" name="Group 11">
                <a:extLst>
                  <a:ext uri="{FF2B5EF4-FFF2-40B4-BE49-F238E27FC236}">
                    <a16:creationId xmlns:a16="http://schemas.microsoft.com/office/drawing/2014/main" id="{72CA5547-620E-364E-ADE6-3924571DB710}"/>
                  </a:ext>
                </a:extLst>
              </p:cNvPr>
              <p:cNvGrpSpPr/>
              <p:nvPr/>
            </p:nvGrpSpPr>
            <p:grpSpPr>
              <a:xfrm>
                <a:off x="10371894" y="1083840"/>
                <a:ext cx="1554480" cy="1554480"/>
                <a:chOff x="6148858" y="1136061"/>
                <a:chExt cx="1554480" cy="1554480"/>
              </a:xfrm>
            </p:grpSpPr>
            <p:grpSp>
              <p:nvGrpSpPr>
                <p:cNvPr id="19" name="Group 18">
                  <a:extLst>
                    <a:ext uri="{FF2B5EF4-FFF2-40B4-BE49-F238E27FC236}">
                      <a16:creationId xmlns:a16="http://schemas.microsoft.com/office/drawing/2014/main" id="{4E212996-29D0-DB48-9F18-2A1B1A7CCF9B}"/>
                    </a:ext>
                  </a:extLst>
                </p:cNvPr>
                <p:cNvGrpSpPr/>
                <p:nvPr/>
              </p:nvGrpSpPr>
              <p:grpSpPr>
                <a:xfrm>
                  <a:off x="6148858" y="1136061"/>
                  <a:ext cx="1554480" cy="1554480"/>
                  <a:chOff x="837126" y="1265138"/>
                  <a:chExt cx="1554480" cy="1554480"/>
                </a:xfrm>
              </p:grpSpPr>
              <p:sp>
                <p:nvSpPr>
                  <p:cNvPr id="21" name="Oval 20">
                    <a:extLst>
                      <a:ext uri="{FF2B5EF4-FFF2-40B4-BE49-F238E27FC236}">
                        <a16:creationId xmlns:a16="http://schemas.microsoft.com/office/drawing/2014/main" id="{2FFF0F4D-FA17-2A44-BFAF-AED4337366DC}"/>
                      </a:ext>
                    </a:extLst>
                  </p:cNvPr>
                  <p:cNvSpPr/>
                  <p:nvPr/>
                </p:nvSpPr>
                <p:spPr>
                  <a:xfrm>
                    <a:off x="837126" y="1265138"/>
                    <a:ext cx="1554480" cy="1554480"/>
                  </a:xfrm>
                  <a:prstGeom prst="ellipse">
                    <a:avLst/>
                  </a:prstGeom>
                  <a:solidFill>
                    <a:srgbClr val="3DD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A91FAFB-FFBB-604D-B390-CC26228628CF}"/>
                      </a:ext>
                    </a:extLst>
                  </p:cNvPr>
                  <p:cNvSpPr/>
                  <p:nvPr/>
                </p:nvSpPr>
                <p:spPr>
                  <a:xfrm>
                    <a:off x="928566" y="1356578"/>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Graphic 19" descr="Checkbox Checked outline">
                  <a:extLst>
                    <a:ext uri="{FF2B5EF4-FFF2-40B4-BE49-F238E27FC236}">
                      <a16:creationId xmlns:a16="http://schemas.microsoft.com/office/drawing/2014/main" id="{1D944513-0109-A543-AB8E-3453A6BD65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54598" y="1341801"/>
                  <a:ext cx="1143000" cy="1143000"/>
                </a:xfrm>
                <a:prstGeom prst="rect">
                  <a:avLst/>
                </a:prstGeom>
              </p:spPr>
            </p:pic>
          </p:grpSp>
          <p:sp>
            <p:nvSpPr>
              <p:cNvPr id="14" name="Rectangle 13">
                <a:extLst>
                  <a:ext uri="{FF2B5EF4-FFF2-40B4-BE49-F238E27FC236}">
                    <a16:creationId xmlns:a16="http://schemas.microsoft.com/office/drawing/2014/main" id="{E6B6E943-2D83-FF49-B5BB-954E23E1E1D7}"/>
                  </a:ext>
                </a:extLst>
              </p:cNvPr>
              <p:cNvSpPr/>
              <p:nvPr/>
            </p:nvSpPr>
            <p:spPr>
              <a:xfrm>
                <a:off x="10907016" y="1624869"/>
                <a:ext cx="446784" cy="498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6" name="Straight Connector 25">
            <a:extLst>
              <a:ext uri="{FF2B5EF4-FFF2-40B4-BE49-F238E27FC236}">
                <a16:creationId xmlns:a16="http://schemas.microsoft.com/office/drawing/2014/main" id="{6B061B47-4419-A749-A2A7-0A120E2D42E3}"/>
              </a:ext>
            </a:extLst>
          </p:cNvPr>
          <p:cNvCxnSpPr>
            <a:cxnSpLocks/>
          </p:cNvCxnSpPr>
          <p:nvPr/>
        </p:nvCxnSpPr>
        <p:spPr>
          <a:xfrm>
            <a:off x="11059385" y="1526466"/>
            <a:ext cx="365760" cy="3657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255460-2F1F-DF44-B557-32539D95C847}"/>
              </a:ext>
            </a:extLst>
          </p:cNvPr>
          <p:cNvCxnSpPr>
            <a:cxnSpLocks/>
          </p:cNvCxnSpPr>
          <p:nvPr/>
        </p:nvCxnSpPr>
        <p:spPr>
          <a:xfrm flipH="1">
            <a:off x="11056423" y="1525513"/>
            <a:ext cx="365760" cy="3657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779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smtClean="0"/>
              <a:pPr/>
              <a:t>27</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panose="02040504050005020304" pitchFamily="18" charset="77"/>
              </a:rPr>
              <a:t>Current Challenges</a:t>
            </a:r>
          </a:p>
        </p:txBody>
      </p:sp>
      <p:graphicFrame>
        <p:nvGraphicFramePr>
          <p:cNvPr id="17" name="Diagram 16">
            <a:extLst>
              <a:ext uri="{FF2B5EF4-FFF2-40B4-BE49-F238E27FC236}">
                <a16:creationId xmlns:a16="http://schemas.microsoft.com/office/drawing/2014/main" id="{63372447-5FCB-E947-9CFF-17245B3E6BB1}"/>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DD8E7CF0-51F2-844B-A052-229056C38E23}"/>
              </a:ext>
            </a:extLst>
          </p:cNvPr>
          <p:cNvSpPr txBox="1"/>
          <p:nvPr/>
        </p:nvSpPr>
        <p:spPr>
          <a:xfrm>
            <a:off x="4225787" y="1882422"/>
            <a:ext cx="7525946" cy="3093154"/>
          </a:xfrm>
          <a:prstGeom prst="rect">
            <a:avLst/>
          </a:prstGeom>
          <a:noFill/>
        </p:spPr>
        <p:txBody>
          <a:bodyPr wrap="square" rtlCol="0">
            <a:spAutoFit/>
          </a:bodyPr>
          <a:lstStyle/>
          <a:p>
            <a:pPr marL="285750" indent="-285750">
              <a:buFont typeface="Wingdings" pitchFamily="2" charset="2"/>
              <a:buChar char="v"/>
            </a:pPr>
            <a:r>
              <a:rPr lang="en-US" sz="3200"/>
              <a:t>Insulation change</a:t>
            </a:r>
          </a:p>
          <a:p>
            <a:endParaRPr lang="en-US" sz="1000"/>
          </a:p>
          <a:p>
            <a:pPr marL="285750" indent="-285750">
              <a:buFont typeface="Wingdings" pitchFamily="2" charset="2"/>
              <a:buChar char="v"/>
            </a:pPr>
            <a:r>
              <a:rPr lang="en-US" sz="3200"/>
              <a:t>External connections in lab fitting to tank</a:t>
            </a:r>
          </a:p>
          <a:p>
            <a:endParaRPr lang="en-US" sz="1000"/>
          </a:p>
          <a:p>
            <a:pPr marL="285750" indent="-285750">
              <a:buFont typeface="Wingdings" pitchFamily="2" charset="2"/>
              <a:buChar char="v"/>
            </a:pPr>
            <a:r>
              <a:rPr lang="en-US" sz="3200"/>
              <a:t>Editing tank design to simplify construction for machine shop</a:t>
            </a:r>
          </a:p>
          <a:p>
            <a:endParaRPr lang="en-US" sz="1000"/>
          </a:p>
          <a:p>
            <a:pPr marL="285750" indent="-285750">
              <a:buFont typeface="Wingdings" pitchFamily="2" charset="2"/>
              <a:buChar char="v"/>
            </a:pPr>
            <a:r>
              <a:rPr lang="en-US" sz="3200"/>
              <a:t>Computer recording mass flow rate</a:t>
            </a:r>
          </a:p>
        </p:txBody>
      </p:sp>
      <p:pic>
        <p:nvPicPr>
          <p:cNvPr id="8194" name="Picture 2" descr="274 Futile Stock Vector Illustration and Royalty Free Futile Clipart">
            <a:extLst>
              <a:ext uri="{FF2B5EF4-FFF2-40B4-BE49-F238E27FC236}">
                <a16:creationId xmlns:a16="http://schemas.microsoft.com/office/drawing/2014/main" id="{F726BA1A-B414-4145-9D51-77FD119CD783}"/>
              </a:ext>
            </a:extLst>
          </p:cNvPr>
          <p:cNvPicPr>
            <a:picLocks noChangeAspect="1" noChangeArrowheads="1"/>
          </p:cNvPicPr>
          <p:nvPr/>
        </p:nvPicPr>
        <p:blipFill>
          <a:blip r:embed="rId8">
            <a:duotone>
              <a:schemeClr val="accent2">
                <a:shade val="45000"/>
                <a:satMod val="135000"/>
              </a:schemeClr>
              <a:prstClr val="white"/>
            </a:duotone>
            <a:extLst>
              <a:ext uri="{BEBA8EAE-BF5A-486C-A8C5-ECC9F3942E4B}">
                <a14:imgProps xmlns:a14="http://schemas.microsoft.com/office/drawing/2010/main">
                  <a14:imgLayer r:embed="rId9">
                    <a14:imgEffect>
                      <a14:artisticPencilSketch/>
                    </a14:imgEffect>
                    <a14:imgEffect>
                      <a14:sharpenSoften amount="100000"/>
                    </a14:imgEffect>
                    <a14:imgEffect>
                      <a14:colorTemperature colorTemp="4700"/>
                    </a14:imgEffect>
                    <a14:imgEffect>
                      <a14:saturation sat="400000"/>
                    </a14:imgEffect>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838200" y="1735206"/>
            <a:ext cx="3387587" cy="3387587"/>
          </a:xfrm>
          <a:prstGeom prst="rect">
            <a:avLst/>
          </a:prstGeom>
          <a:solidFill>
            <a:srgbClr val="EE2737">
              <a:alpha val="0"/>
            </a:srgbClr>
          </a:solidFill>
        </p:spPr>
      </p:pic>
    </p:spTree>
    <p:extLst>
      <p:ext uri="{BB962C8B-B14F-4D97-AF65-F5344CB8AC3E}">
        <p14:creationId xmlns:p14="http://schemas.microsoft.com/office/powerpoint/2010/main" val="53245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CCFF-5FF7-43BA-B50C-556DB429C2DD}"/>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Timeline</a:t>
            </a:r>
            <a:endParaRPr lang="en-US">
              <a:solidFill>
                <a:schemeClr val="tx1"/>
              </a:solidFill>
              <a:latin typeface="Amasis MT Pro" panose="02040504050005020304" pitchFamily="18" charset="77"/>
            </a:endParaRPr>
          </a:p>
        </p:txBody>
      </p:sp>
      <p:sp>
        <p:nvSpPr>
          <p:cNvPr id="3" name="Slide Number Placeholder 2">
            <a:extLst>
              <a:ext uri="{FF2B5EF4-FFF2-40B4-BE49-F238E27FC236}">
                <a16:creationId xmlns:a16="http://schemas.microsoft.com/office/drawing/2014/main" id="{ECDC7B78-AAF0-4B36-8B8E-B3B041F8215B}"/>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6" name="TextBox 5">
            <a:extLst>
              <a:ext uri="{FF2B5EF4-FFF2-40B4-BE49-F238E27FC236}">
                <a16:creationId xmlns:a16="http://schemas.microsoft.com/office/drawing/2014/main" id="{90A62ABB-9C3D-9C47-84F7-1DDA7E8C53EB}"/>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graphicFrame>
        <p:nvGraphicFramePr>
          <p:cNvPr id="11" name="Diagram 2794">
            <a:extLst>
              <a:ext uri="{FF2B5EF4-FFF2-40B4-BE49-F238E27FC236}">
                <a16:creationId xmlns:a16="http://schemas.microsoft.com/office/drawing/2014/main" id="{7BA3E94B-4594-E949-A01C-31695A796593}"/>
              </a:ext>
            </a:extLst>
          </p:cNvPr>
          <p:cNvGraphicFramePr>
            <a:graphicFrameLocks/>
          </p:cNvGraphicFramePr>
          <p:nvPr>
            <p:extLst>
              <p:ext uri="{D42A27DB-BD31-4B8C-83A1-F6EECF244321}">
                <p14:modId xmlns:p14="http://schemas.microsoft.com/office/powerpoint/2010/main" val="2572946020"/>
              </p:ext>
            </p:extLst>
          </p:nvPr>
        </p:nvGraphicFramePr>
        <p:xfrm>
          <a:off x="711200" y="1499117"/>
          <a:ext cx="10747022" cy="3768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15844AAB-F73A-9842-988B-8A584DE33C2A}"/>
              </a:ext>
            </a:extLst>
          </p:cNvPr>
          <p:cNvGraphicFramePr/>
          <p:nvPr>
            <p:extLst>
              <p:ext uri="{D42A27DB-BD31-4B8C-83A1-F6EECF244321}">
                <p14:modId xmlns:p14="http://schemas.microsoft.com/office/powerpoint/2010/main" val="1897136424"/>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52842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4"/>
          </p:nvPr>
        </p:nvSpPr>
        <p:spPr/>
        <p:txBody>
          <a:bodyPr/>
          <a:lstStyle/>
          <a:p>
            <a:fld id="{6F1FABC0-072B-4F22-8F9B-95A9D10B0206}" type="slidenum">
              <a:rPr lang="en-US" smtClean="0"/>
              <a:pPr/>
              <a:t>29</a:t>
            </a:fld>
            <a:endParaRPr lang="en-US"/>
          </a:p>
        </p:txBody>
      </p:sp>
      <p:pic>
        <p:nvPicPr>
          <p:cNvPr id="8" name="Picture 7">
            <a:extLst>
              <a:ext uri="{FF2B5EF4-FFF2-40B4-BE49-F238E27FC236}">
                <a16:creationId xmlns:a16="http://schemas.microsoft.com/office/drawing/2014/main" id="{A0E4AD56-34E1-8745-BC75-F8A2E5737F29}"/>
              </a:ext>
            </a:extLst>
          </p:cNvPr>
          <p:cNvPicPr>
            <a:picLocks/>
          </p:cNvPicPr>
          <p:nvPr/>
        </p:nvPicPr>
        <p:blipFill>
          <a:blip r:embed="rId3">
            <a:alphaModFix amt="67000"/>
            <a:extLst>
              <a:ext uri="{28A0092B-C50C-407E-A947-70E740481C1C}">
                <a14:useLocalDpi xmlns:a14="http://schemas.microsoft.com/office/drawing/2010/main" val="0"/>
              </a:ext>
            </a:extLst>
          </a:blip>
          <a:stretch>
            <a:fillRect/>
          </a:stretch>
        </p:blipFill>
        <p:spPr>
          <a:xfrm>
            <a:off x="0" y="-18661"/>
            <a:ext cx="12192000" cy="5943600"/>
          </a:xfrm>
          <a:prstGeom prst="rect">
            <a:avLst/>
          </a:prstGeom>
        </p:spPr>
      </p:pic>
      <p:sp>
        <p:nvSpPr>
          <p:cNvPr id="10" name="Rectangle 9">
            <a:extLst>
              <a:ext uri="{FF2B5EF4-FFF2-40B4-BE49-F238E27FC236}">
                <a16:creationId xmlns:a16="http://schemas.microsoft.com/office/drawing/2014/main" id="{753AFC34-E952-2A41-BDA2-886CB0DD6E27}"/>
              </a:ext>
            </a:extLst>
          </p:cNvPr>
          <p:cNvSpPr/>
          <p:nvPr/>
        </p:nvSpPr>
        <p:spPr>
          <a:xfrm>
            <a:off x="2767122" y="192149"/>
            <a:ext cx="6631624" cy="1938992"/>
          </a:xfrm>
          <a:prstGeom prst="rect">
            <a:avLst/>
          </a:prstGeom>
          <a:noFill/>
        </p:spPr>
        <p:txBody>
          <a:bodyPr wrap="none" lIns="91440" tIns="45720" rIns="91440" bIns="45720">
            <a:spAutoFit/>
          </a:bodyPr>
          <a:lstStyle/>
          <a:p>
            <a:pPr algn="ctr"/>
            <a:r>
              <a:rPr lang="en-US" sz="6000" b="1" cap="none"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rPr>
              <a:t>In-Space Cryogenic</a:t>
            </a:r>
          </a:p>
          <a:p>
            <a:pPr algn="ctr"/>
            <a:r>
              <a:rPr lang="en-US" sz="6000" b="1"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panose="02040504050005020304" pitchFamily="18" charset="77"/>
                <a:ea typeface="Krungthep" panose="02000400000000000000" pitchFamily="2" charset="-34"/>
                <a:cs typeface="Krungthep" panose="02000400000000000000" pitchFamily="2" charset="-34"/>
              </a:rPr>
              <a:t>Propellant</a:t>
            </a:r>
            <a:r>
              <a:rPr lang="en-US" sz="6000" b="1"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rPr>
              <a:t> Storage</a:t>
            </a:r>
            <a:endParaRPr lang="en-US" sz="6000" b="1" cap="none"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endParaRPr>
          </a:p>
        </p:txBody>
      </p:sp>
      <p:sp>
        <p:nvSpPr>
          <p:cNvPr id="12" name="Rectangle 11">
            <a:extLst>
              <a:ext uri="{FF2B5EF4-FFF2-40B4-BE49-F238E27FC236}">
                <a16:creationId xmlns:a16="http://schemas.microsoft.com/office/drawing/2014/main" id="{EB4C79CD-26F6-E04A-A40F-6180A12FB151}"/>
              </a:ext>
            </a:extLst>
          </p:cNvPr>
          <p:cNvSpPr/>
          <p:nvPr/>
        </p:nvSpPr>
        <p:spPr>
          <a:xfrm>
            <a:off x="299992" y="5428549"/>
            <a:ext cx="11545726" cy="461665"/>
          </a:xfrm>
          <a:prstGeom prst="rect">
            <a:avLst/>
          </a:prstGeom>
          <a:noFill/>
        </p:spPr>
        <p:txBody>
          <a:bodyPr wrap="none" lIns="91440" tIns="45720" rIns="91440" bIns="45720" anchor="t">
            <a:spAutoFit/>
          </a:bodyPr>
          <a:lstStyle/>
          <a:p>
            <a:pPr algn="ctr"/>
            <a:r>
              <a:rPr 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Black"/>
              </a:rPr>
              <a:t>Anna Gilliard  |  Liam McConnell  |  Samantha Myers  |  Brandon Young</a:t>
            </a:r>
            <a:endParaRPr lang="en-US" sz="2400" b="1">
              <a:ln w="10160">
                <a:solidFill>
                  <a:srgbClr val="5B9BD5"/>
                </a:solidFill>
                <a:prstDash val="solid"/>
              </a:ln>
              <a:solidFill>
                <a:srgbClr val="FFFFFF"/>
              </a:solidFill>
              <a:effectLst>
                <a:outerShdw blurRad="38100" dist="22860" dir="5400000" algn="tl" rotWithShape="0">
                  <a:srgbClr val="000000">
                    <a:alpha val="30000"/>
                  </a:srgbClr>
                </a:outerShdw>
              </a:effectLst>
              <a:latin typeface="Amasis MT Pro Black"/>
            </a:endParaRPr>
          </a:p>
        </p:txBody>
      </p:sp>
      <p:sp>
        <p:nvSpPr>
          <p:cNvPr id="16" name="Rectangle 15">
            <a:extLst>
              <a:ext uri="{FF2B5EF4-FFF2-40B4-BE49-F238E27FC236}">
                <a16:creationId xmlns:a16="http://schemas.microsoft.com/office/drawing/2014/main" id="{5317E963-1380-3B44-9FDE-9D07FDFF8239}"/>
              </a:ext>
            </a:extLst>
          </p:cNvPr>
          <p:cNvSpPr/>
          <p:nvPr/>
        </p:nvSpPr>
        <p:spPr>
          <a:xfrm>
            <a:off x="5080095" y="2131141"/>
            <a:ext cx="2005677" cy="523220"/>
          </a:xfrm>
          <a:prstGeom prst="rect">
            <a:avLst/>
          </a:prstGeom>
          <a:noFill/>
        </p:spPr>
        <p:txBody>
          <a:bodyPr wrap="none" lIns="91440" tIns="45720" rIns="91440" bIns="45720">
            <a:spAutoFit/>
          </a:bodyPr>
          <a:lstStyle/>
          <a:p>
            <a:pPr algn="ctr"/>
            <a:r>
              <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rPr>
              <a:t>Team 512</a:t>
            </a:r>
          </a:p>
        </p:txBody>
      </p:sp>
      <p:pic>
        <p:nvPicPr>
          <p:cNvPr id="1030" name="Picture 6" descr="nasa logo PNG image with transparent background | TOPpng">
            <a:extLst>
              <a:ext uri="{FF2B5EF4-FFF2-40B4-BE49-F238E27FC236}">
                <a16:creationId xmlns:a16="http://schemas.microsoft.com/office/drawing/2014/main" id="{11827AB9-E10C-1743-B485-BC8FAC294B7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692" b="89868" l="3604" r="93694">
                        <a14:foregroundMark x1="13514" y1="42291" x2="14865" y2="59471"/>
                        <a14:foregroundMark x1="14865" y1="59471" x2="17568" y2="38326"/>
                        <a14:foregroundMark x1="17568" y1="38326" x2="23874" y2="54185"/>
                        <a14:foregroundMark x1="23874" y1="54185" x2="25676" y2="39648"/>
                        <a14:foregroundMark x1="36036" y1="39648" x2="35586" y2="57269"/>
                        <a14:foregroundMark x1="35586" y1="57269" x2="51802" y2="65198"/>
                        <a14:foregroundMark x1="51802" y1="65198" x2="67117" y2="53304"/>
                        <a14:foregroundMark x1="67117" y1="53304" x2="63063" y2="33921"/>
                        <a14:foregroundMark x1="63063" y1="33921" x2="50000" y2="22467"/>
                        <a14:foregroundMark x1="50000" y1="22467" x2="33333" y2="17181"/>
                        <a14:foregroundMark x1="33333" y1="17181" x2="22523" y2="32159"/>
                        <a14:foregroundMark x1="22523" y1="32159" x2="29730" y2="49339"/>
                        <a14:foregroundMark x1="29730" y1="49339" x2="44595" y2="62555"/>
                        <a14:foregroundMark x1="44595" y1="62555" x2="64414" y2="61674"/>
                        <a14:foregroundMark x1="64414" y1="61674" x2="76577" y2="48899"/>
                        <a14:foregroundMark x1="76577" y1="48899" x2="68468" y2="37445"/>
                        <a14:foregroundMark x1="43694" y1="42291" x2="40090" y2="59912"/>
                        <a14:foregroundMark x1="40090" y1="59912" x2="47748" y2="63436"/>
                        <a14:foregroundMark x1="60360" y1="37445" x2="60360" y2="56388"/>
                        <a14:foregroundMark x1="59459" y1="53304" x2="48198" y2="42291"/>
                        <a14:foregroundMark x1="21622" y1="38326" x2="34234" y2="44053"/>
                        <a14:foregroundMark x1="10360" y1="37885" x2="9459" y2="54626"/>
                        <a14:foregroundMark x1="9459" y1="54626" x2="11261" y2="60352"/>
                        <a14:foregroundMark x1="13964" y1="82379" x2="13964" y2="82379"/>
                        <a14:foregroundMark x1="3604" y1="60793" x2="3604" y2="60793"/>
                        <a14:foregroundMark x1="87387" y1="25991" x2="93694" y2="20705"/>
                        <a14:foregroundMark x1="30180" y1="24229" x2="30180" y2="40088"/>
                        <a14:foregroundMark x1="40541" y1="26872" x2="40541" y2="41410"/>
                        <a14:foregroundMark x1="57658" y1="34802" x2="57658" y2="50220"/>
                      </a14:backgroundRemoval>
                    </a14:imgEffect>
                  </a14:imgLayer>
                </a14:imgProps>
              </a:ext>
              <a:ext uri="{28A0092B-C50C-407E-A947-70E740481C1C}">
                <a14:useLocalDpi xmlns:a14="http://schemas.microsoft.com/office/drawing/2010/main" val="0"/>
              </a:ext>
            </a:extLst>
          </a:blip>
          <a:srcRect/>
          <a:stretch>
            <a:fillRect/>
          </a:stretch>
        </p:blipFill>
        <p:spPr bwMode="auto">
          <a:xfrm>
            <a:off x="11449773" y="-18661"/>
            <a:ext cx="742227" cy="7589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E2D009-C2D9-5447-8370-0B9A18A659D7}"/>
              </a:ext>
            </a:extLst>
          </p:cNvPr>
          <p:cNvSpPr/>
          <p:nvPr/>
        </p:nvSpPr>
        <p:spPr>
          <a:xfrm>
            <a:off x="520995" y="3571653"/>
            <a:ext cx="1969680" cy="1866642"/>
          </a:xfrm>
          <a:prstGeom prst="rect">
            <a:avLst/>
          </a:prstGeom>
          <a:solidFill>
            <a:schemeClr val="bg1"/>
          </a:solidFill>
          <a:ln w="28575">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19F269E0-8E86-4247-A293-79DFACCA3B94}"/>
              </a:ext>
            </a:extLst>
          </p:cNvPr>
          <p:cNvSpPr/>
          <p:nvPr/>
        </p:nvSpPr>
        <p:spPr>
          <a:xfrm>
            <a:off x="3494761" y="3582809"/>
            <a:ext cx="1969680" cy="1866642"/>
          </a:xfrm>
          <a:prstGeom prst="rect">
            <a:avLst/>
          </a:prstGeom>
          <a:solidFill>
            <a:schemeClr val="bg1"/>
          </a:solidFill>
          <a:ln w="28575">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1EC25F-E6A7-9C47-BEEC-421C202D0BB3}"/>
              </a:ext>
            </a:extLst>
          </p:cNvPr>
          <p:cNvSpPr/>
          <p:nvPr/>
        </p:nvSpPr>
        <p:spPr>
          <a:xfrm>
            <a:off x="6468527" y="3582809"/>
            <a:ext cx="1969680" cy="1866642"/>
          </a:xfrm>
          <a:prstGeom prst="rect">
            <a:avLst/>
          </a:prstGeom>
          <a:solidFill>
            <a:schemeClr val="bg1"/>
          </a:solidFill>
          <a:ln w="28575">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F35883-2488-9B4B-821D-325C07C82F6D}"/>
              </a:ext>
            </a:extLst>
          </p:cNvPr>
          <p:cNvSpPr/>
          <p:nvPr/>
        </p:nvSpPr>
        <p:spPr>
          <a:xfrm>
            <a:off x="9480093" y="3561907"/>
            <a:ext cx="1969680" cy="1866642"/>
          </a:xfrm>
          <a:prstGeom prst="rect">
            <a:avLst/>
          </a:prstGeom>
          <a:solidFill>
            <a:schemeClr val="bg1"/>
          </a:solidFill>
          <a:ln w="28575">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r code&#10;&#10;Description automatically generated">
            <a:extLst>
              <a:ext uri="{FF2B5EF4-FFF2-40B4-BE49-F238E27FC236}">
                <a16:creationId xmlns:a16="http://schemas.microsoft.com/office/drawing/2014/main" id="{3D08615E-C732-3043-99B2-A3D923620061}"/>
              </a:ext>
            </a:extLst>
          </p:cNvPr>
          <p:cNvPicPr>
            <a:picLocks/>
          </p:cNvPicPr>
          <p:nvPr/>
        </p:nvPicPr>
        <p:blipFill rotWithShape="1">
          <a:blip r:embed="rId6">
            <a:extLst>
              <a:ext uri="{28A0092B-C50C-407E-A947-70E740481C1C}">
                <a14:useLocalDpi xmlns:a14="http://schemas.microsoft.com/office/drawing/2010/main" val="0"/>
              </a:ext>
            </a:extLst>
          </a:blip>
          <a:srcRect l="27452" t="42593" r="27970" b="5280"/>
          <a:stretch/>
        </p:blipFill>
        <p:spPr>
          <a:xfrm>
            <a:off x="559700" y="3613839"/>
            <a:ext cx="1865376" cy="1783080"/>
          </a:xfrm>
          <a:prstGeom prst="rect">
            <a:avLst/>
          </a:prstGeom>
        </p:spPr>
      </p:pic>
      <p:pic>
        <p:nvPicPr>
          <p:cNvPr id="14" name="Picture 13" descr="Qr code&#10;&#10;Description automatically generated">
            <a:extLst>
              <a:ext uri="{FF2B5EF4-FFF2-40B4-BE49-F238E27FC236}">
                <a16:creationId xmlns:a16="http://schemas.microsoft.com/office/drawing/2014/main" id="{34691015-4D34-0943-B51E-99289394D5DF}"/>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9532245" y="3620625"/>
            <a:ext cx="1865376" cy="1783080"/>
          </a:xfrm>
          <a:prstGeom prst="rect">
            <a:avLst/>
          </a:prstGeom>
        </p:spPr>
      </p:pic>
      <p:pic>
        <p:nvPicPr>
          <p:cNvPr id="15" name="Picture 14" descr="Qr code&#10;&#10;Description automatically generated">
            <a:extLst>
              <a:ext uri="{FF2B5EF4-FFF2-40B4-BE49-F238E27FC236}">
                <a16:creationId xmlns:a16="http://schemas.microsoft.com/office/drawing/2014/main" id="{294D8976-7A03-4AB9-81EB-5735E526C6F5}"/>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546913" y="3620625"/>
            <a:ext cx="1865376" cy="1783080"/>
          </a:xfrm>
          <a:prstGeom prst="rect">
            <a:avLst/>
          </a:prstGeom>
        </p:spPr>
      </p:pic>
      <p:pic>
        <p:nvPicPr>
          <p:cNvPr id="3" name="Picture 4">
            <a:extLst>
              <a:ext uri="{FF2B5EF4-FFF2-40B4-BE49-F238E27FC236}">
                <a16:creationId xmlns:a16="http://schemas.microsoft.com/office/drawing/2014/main" id="{6D711C47-02AF-E64F-8D35-363FA7816B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24202" y="3626110"/>
            <a:ext cx="1860456" cy="1784256"/>
          </a:xfrm>
          <a:prstGeom prst="rect">
            <a:avLst/>
          </a:prstGeom>
        </p:spPr>
      </p:pic>
    </p:spTree>
    <p:extLst>
      <p:ext uri="{BB962C8B-B14F-4D97-AF65-F5344CB8AC3E}">
        <p14:creationId xmlns:p14="http://schemas.microsoft.com/office/powerpoint/2010/main" val="2713992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b="1" kern="1200">
                <a:solidFill>
                  <a:schemeClr val="tx1"/>
                </a:solidFill>
                <a:latin typeface="Amasis MT Pro Black"/>
                <a:cs typeface="Telugu MN" pitchFamily="2" charset="0"/>
              </a:rPr>
              <a:t>Sponsor and Advisor</a:t>
            </a:r>
          </a:p>
        </p:txBody>
      </p:sp>
      <p:pic>
        <p:nvPicPr>
          <p:cNvPr id="1026" name="Picture 2" descr="Wei Guo">
            <a:extLst>
              <a:ext uri="{FF2B5EF4-FFF2-40B4-BE49-F238E27FC236}">
                <a16:creationId xmlns:a16="http://schemas.microsoft.com/office/drawing/2014/main" id="{9CA0A738-A1C7-AE47-BC75-9A95937C7C26}"/>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5456" r="2" b="8051"/>
          <a:stretch/>
        </p:blipFill>
        <p:spPr bwMode="auto">
          <a:xfrm>
            <a:off x="9004214" y="1686001"/>
            <a:ext cx="2348701" cy="2742560"/>
          </a:xfrm>
          <a:prstGeom prst="rect">
            <a:avLst/>
          </a:prstGeom>
          <a:solidFill>
            <a:srgbClr val="FFFFFF"/>
          </a:solidFill>
        </p:spPr>
      </p:pic>
      <p:pic>
        <p:nvPicPr>
          <p:cNvPr id="1028" name="Picture 4" descr="Rachel McCauley">
            <a:extLst>
              <a:ext uri="{FF2B5EF4-FFF2-40B4-BE49-F238E27FC236}">
                <a16:creationId xmlns:a16="http://schemas.microsoft.com/office/drawing/2014/main" id="{4872368C-A968-2D4F-9AAA-F6FCA783349B}"/>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10006" r="4449" b="-2"/>
          <a:stretch/>
        </p:blipFill>
        <p:spPr bwMode="auto">
          <a:xfrm>
            <a:off x="838200" y="1681458"/>
            <a:ext cx="2349960" cy="2747103"/>
          </a:xfrm>
          <a:prstGeom prst="rect">
            <a:avLst/>
          </a:prstGeom>
          <a:solidFill>
            <a:srgbClr val="FFFFFF"/>
          </a:solidFill>
        </p:spPr>
      </p:pic>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a:t>
            </a:fld>
            <a:endParaRPr lang="en-US"/>
          </a:p>
        </p:txBody>
      </p:sp>
      <p:sp>
        <p:nvSpPr>
          <p:cNvPr id="11" name="TextBox 10">
            <a:extLst>
              <a:ext uri="{FF2B5EF4-FFF2-40B4-BE49-F238E27FC236}">
                <a16:creationId xmlns:a16="http://schemas.microsoft.com/office/drawing/2014/main" id="{B6ABC690-14F6-4242-B00E-B0F1D9271D7D}"/>
              </a:ext>
            </a:extLst>
          </p:cNvPr>
          <p:cNvSpPr txBox="1"/>
          <p:nvPr/>
        </p:nvSpPr>
        <p:spPr>
          <a:xfrm>
            <a:off x="8837887" y="4540450"/>
            <a:ext cx="2681353" cy="923330"/>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Wei Guo</a:t>
            </a:r>
          </a:p>
          <a:p>
            <a:pPr algn="ctr"/>
            <a:r>
              <a:rPr lang="en-US">
                <a:latin typeface="Times New Roman" panose="02020603050405020304" pitchFamily="18" charset="0"/>
                <a:cs typeface="Times New Roman" panose="02020603050405020304" pitchFamily="18" charset="0"/>
              </a:rPr>
              <a:t>FAMU-FSU College of Engineering </a:t>
            </a:r>
          </a:p>
        </p:txBody>
      </p:sp>
      <p:sp>
        <p:nvSpPr>
          <p:cNvPr id="13" name="TextBox 12">
            <a:extLst>
              <a:ext uri="{FF2B5EF4-FFF2-40B4-BE49-F238E27FC236}">
                <a16:creationId xmlns:a16="http://schemas.microsoft.com/office/drawing/2014/main" id="{4F78A57C-7A7F-104F-9426-E6AAB66B693A}"/>
              </a:ext>
            </a:extLst>
          </p:cNvPr>
          <p:cNvSpPr txBox="1"/>
          <p:nvPr/>
        </p:nvSpPr>
        <p:spPr>
          <a:xfrm>
            <a:off x="710878" y="4543238"/>
            <a:ext cx="2682240" cy="923330"/>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Rachel McCauley</a:t>
            </a:r>
          </a:p>
          <a:p>
            <a:pPr algn="ctr"/>
            <a:r>
              <a:rPr lang="en-US">
                <a:latin typeface="Times New Roman" panose="02020603050405020304" pitchFamily="18" charset="0"/>
                <a:cs typeface="Times New Roman" panose="02020603050405020304" pitchFamily="18" charset="0"/>
              </a:rPr>
              <a:t>NASA Marshall Space Flight Center</a:t>
            </a:r>
          </a:p>
        </p:txBody>
      </p:sp>
      <p:pic>
        <p:nvPicPr>
          <p:cNvPr id="1030" name="Picture 6" descr="Travis Belcher">
            <a:extLst>
              <a:ext uri="{FF2B5EF4-FFF2-40B4-BE49-F238E27FC236}">
                <a16:creationId xmlns:a16="http://schemas.microsoft.com/office/drawing/2014/main" id="{B6C0D901-6682-A448-B4FB-30D4BA4C328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6353" y="1690688"/>
            <a:ext cx="2349960" cy="274710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0AC06A7-B05E-414D-A022-870B4BDBA1E1}"/>
              </a:ext>
            </a:extLst>
          </p:cNvPr>
          <p:cNvSpPr txBox="1"/>
          <p:nvPr/>
        </p:nvSpPr>
        <p:spPr>
          <a:xfrm>
            <a:off x="4756404" y="4540450"/>
            <a:ext cx="2679192" cy="923330"/>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Travis Belcher</a:t>
            </a:r>
          </a:p>
          <a:p>
            <a:pPr algn="ctr"/>
            <a:r>
              <a:rPr lang="en-US">
                <a:latin typeface="Times New Roman" panose="02020603050405020304" pitchFamily="18" charset="0"/>
                <a:cs typeface="Times New Roman" panose="02020603050405020304" pitchFamily="18" charset="0"/>
              </a:rPr>
              <a:t>NASA Marshall Space Flight Center</a:t>
            </a:r>
          </a:p>
        </p:txBody>
      </p:sp>
      <p:sp>
        <p:nvSpPr>
          <p:cNvPr id="12" name="TextBox 11">
            <a:extLst>
              <a:ext uri="{FF2B5EF4-FFF2-40B4-BE49-F238E27FC236}">
                <a16:creationId xmlns:a16="http://schemas.microsoft.com/office/drawing/2014/main" id="{BEBA61F9-D222-47A8-94CD-0887BE31E80B}"/>
              </a:ext>
            </a:extLst>
          </p:cNvPr>
          <p:cNvSpPr txBox="1"/>
          <p:nvPr/>
        </p:nvSpPr>
        <p:spPr>
          <a:xfrm>
            <a:off x="10706986" y="5594531"/>
            <a:ext cx="1485014" cy="307777"/>
          </a:xfrm>
          <a:prstGeom prst="rect">
            <a:avLst/>
          </a:prstGeom>
          <a:noFill/>
        </p:spPr>
        <p:txBody>
          <a:bodyPr wrap="square" lIns="91440" tIns="45720" rIns="91440" bIns="45720" rtlCol="0" anchor="t">
            <a:spAutoFit/>
          </a:bodyPr>
          <a:lstStyle/>
          <a:p>
            <a:pPr algn="r"/>
            <a:r>
              <a:rPr lang="en-US" sz="1400">
                <a:cs typeface="Calibri"/>
              </a:rPr>
              <a:t>Anna Gilliard</a:t>
            </a:r>
          </a:p>
        </p:txBody>
      </p:sp>
    </p:spTree>
    <p:extLst>
      <p:ext uri="{BB962C8B-B14F-4D97-AF65-F5344CB8AC3E}">
        <p14:creationId xmlns:p14="http://schemas.microsoft.com/office/powerpoint/2010/main" val="1522491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9CED2-749A-4C9A-B0FF-C2B6A5A94A5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BA3E025-E8D6-408C-9070-631EDB7869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77FCD7-93BD-4FDE-A95B-9D4D99370C51}"/>
              </a:ext>
            </a:extLst>
          </p:cNvPr>
          <p:cNvSpPr>
            <a:spLocks noGrp="1"/>
          </p:cNvSpPr>
          <p:nvPr>
            <p:ph type="sldNum" sz="quarter" idx="4"/>
          </p:nvPr>
        </p:nvSpPr>
        <p:spPr/>
        <p:txBody>
          <a:bodyPr/>
          <a:lstStyle/>
          <a:p>
            <a:fld id="{6F1FABC0-072B-4F22-8F9B-95A9D10B0206}" type="slidenum">
              <a:rPr lang="en-US" smtClean="0"/>
              <a:pPr/>
              <a:t>30</a:t>
            </a:fld>
            <a:endParaRPr lang="en-US"/>
          </a:p>
        </p:txBody>
      </p:sp>
    </p:spTree>
    <p:extLst>
      <p:ext uri="{BB962C8B-B14F-4D97-AF65-F5344CB8AC3E}">
        <p14:creationId xmlns:p14="http://schemas.microsoft.com/office/powerpoint/2010/main" val="3397098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FE2DEE-70DD-46C9-B572-D11CCFB3A4C6}"/>
              </a:ext>
            </a:extLst>
          </p:cNvPr>
          <p:cNvSpPr>
            <a:spLocks noGrp="1"/>
          </p:cNvSpPr>
          <p:nvPr>
            <p:ph type="sldNum" sz="quarter" idx="4"/>
          </p:nvPr>
        </p:nvSpPr>
        <p:spPr/>
        <p:txBody>
          <a:bodyPr/>
          <a:lstStyle/>
          <a:p>
            <a:fld id="{6F1FABC0-072B-4F22-8F9B-95A9D10B0206}" type="slidenum">
              <a:rPr lang="en-US" smtClean="0"/>
              <a:pPr/>
              <a:t>31</a:t>
            </a:fld>
            <a:endParaRPr lang="en-US"/>
          </a:p>
        </p:txBody>
      </p:sp>
      <p:pic>
        <p:nvPicPr>
          <p:cNvPr id="6" name="Picture 5" descr="Diagram&#10;&#10;Description automatically generated">
            <a:extLst>
              <a:ext uri="{FF2B5EF4-FFF2-40B4-BE49-F238E27FC236}">
                <a16:creationId xmlns:a16="http://schemas.microsoft.com/office/drawing/2014/main" id="{C88765E2-AAE7-4527-AA04-DAEAEA4B1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560" y="9976"/>
            <a:ext cx="3840480" cy="5909192"/>
          </a:xfrm>
          <a:prstGeom prst="rect">
            <a:avLst/>
          </a:prstGeom>
        </p:spPr>
      </p:pic>
      <p:pic>
        <p:nvPicPr>
          <p:cNvPr id="8" name="Picture 7" descr="Chart, box and whisker chart&#10;&#10;Description automatically generated with medium confidence">
            <a:extLst>
              <a:ext uri="{FF2B5EF4-FFF2-40B4-BE49-F238E27FC236}">
                <a16:creationId xmlns:a16="http://schemas.microsoft.com/office/drawing/2014/main" id="{041EE59E-1D7E-446A-9073-239EA4E3B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501" y="9976"/>
            <a:ext cx="3937139" cy="5929145"/>
          </a:xfrm>
          <a:prstGeom prst="rect">
            <a:avLst/>
          </a:prstGeom>
        </p:spPr>
      </p:pic>
    </p:spTree>
    <p:extLst>
      <p:ext uri="{BB962C8B-B14F-4D97-AF65-F5344CB8AC3E}">
        <p14:creationId xmlns:p14="http://schemas.microsoft.com/office/powerpoint/2010/main" val="3845420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C9E1B-3465-E340-BBC9-B8095B97F5A4}"/>
              </a:ext>
            </a:extLst>
          </p:cNvPr>
          <p:cNvSpPr>
            <a:spLocks noGrp="1"/>
          </p:cNvSpPr>
          <p:nvPr>
            <p:ph type="title"/>
          </p:nvPr>
        </p:nvSpPr>
        <p:spPr/>
        <p:txBody>
          <a:bodyPr/>
          <a:lstStyle/>
          <a:p>
            <a:pPr algn="ctr"/>
            <a:r>
              <a:rPr lang="en-US">
                <a:solidFill>
                  <a:schemeClr val="tx1"/>
                </a:solidFill>
                <a:latin typeface="Amasis MT Pro Black"/>
                <a:cs typeface="Arial"/>
              </a:rPr>
              <a:t>Customer Needs</a:t>
            </a:r>
          </a:p>
        </p:txBody>
      </p:sp>
      <p:sp>
        <p:nvSpPr>
          <p:cNvPr id="3" name="Slide Number Placeholder 2">
            <a:extLst>
              <a:ext uri="{FF2B5EF4-FFF2-40B4-BE49-F238E27FC236}">
                <a16:creationId xmlns:a16="http://schemas.microsoft.com/office/drawing/2014/main" id="{6CA0D4F0-C9C3-6C40-BA2A-30977B3D495C}"/>
              </a:ext>
            </a:extLst>
          </p:cNvPr>
          <p:cNvSpPr>
            <a:spLocks noGrp="1"/>
          </p:cNvSpPr>
          <p:nvPr>
            <p:ph type="sldNum" sz="quarter" idx="4"/>
          </p:nvPr>
        </p:nvSpPr>
        <p:spPr/>
        <p:txBody>
          <a:bodyPr/>
          <a:lstStyle/>
          <a:p>
            <a:fld id="{6F1FABC0-072B-4F22-8F9B-95A9D10B0206}" type="slidenum">
              <a:rPr lang="en-US" smtClean="0"/>
              <a:pPr/>
              <a:t>32</a:t>
            </a:fld>
            <a:endParaRPr lang="en-US"/>
          </a:p>
        </p:txBody>
      </p:sp>
      <p:sp>
        <p:nvSpPr>
          <p:cNvPr id="4" name="Content Placeholder 3">
            <a:extLst>
              <a:ext uri="{FF2B5EF4-FFF2-40B4-BE49-F238E27FC236}">
                <a16:creationId xmlns:a16="http://schemas.microsoft.com/office/drawing/2014/main" id="{12D1463A-7CA3-DB45-9AEB-1D2F68049737}"/>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Anna Gilliard</a:t>
            </a:r>
          </a:p>
        </p:txBody>
      </p:sp>
      <p:grpSp>
        <p:nvGrpSpPr>
          <p:cNvPr id="5" name="Group 4">
            <a:extLst>
              <a:ext uri="{FF2B5EF4-FFF2-40B4-BE49-F238E27FC236}">
                <a16:creationId xmlns:a16="http://schemas.microsoft.com/office/drawing/2014/main" id="{DC7B848A-0DC0-4372-9B36-2416D0E9A652}"/>
              </a:ext>
            </a:extLst>
          </p:cNvPr>
          <p:cNvGrpSpPr/>
          <p:nvPr/>
        </p:nvGrpSpPr>
        <p:grpSpPr>
          <a:xfrm>
            <a:off x="665631" y="1596583"/>
            <a:ext cx="2100963" cy="3878539"/>
            <a:chOff x="665631" y="1596583"/>
            <a:chExt cx="2100963" cy="3878539"/>
          </a:xfrm>
        </p:grpSpPr>
        <p:sp>
          <p:nvSpPr>
            <p:cNvPr id="10" name="Rounded Rectangle 9">
              <a:extLst>
                <a:ext uri="{FF2B5EF4-FFF2-40B4-BE49-F238E27FC236}">
                  <a16:creationId xmlns:a16="http://schemas.microsoft.com/office/drawing/2014/main" id="{7E826B1B-ABB2-DF42-885C-330A3CD0027F}"/>
                </a:ext>
              </a:extLst>
            </p:cNvPr>
            <p:cNvSpPr/>
            <p:nvPr/>
          </p:nvSpPr>
          <p:spPr>
            <a:xfrm>
              <a:off x="668433" y="3780824"/>
              <a:ext cx="2079812" cy="1694298"/>
            </a:xfrm>
            <a:prstGeom prst="roundRect">
              <a:avLst/>
            </a:prstGeom>
            <a:solidFill>
              <a:srgbClr val="236192"/>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Down Arrow Callout 14">
              <a:extLst>
                <a:ext uri="{FF2B5EF4-FFF2-40B4-BE49-F238E27FC236}">
                  <a16:creationId xmlns:a16="http://schemas.microsoft.com/office/drawing/2014/main" id="{AF9D280C-F2EF-9648-B6BA-753E73DB2B57}"/>
                </a:ext>
              </a:extLst>
            </p:cNvPr>
            <p:cNvSpPr/>
            <p:nvPr/>
          </p:nvSpPr>
          <p:spPr>
            <a:xfrm>
              <a:off x="668433" y="1596583"/>
              <a:ext cx="2079812" cy="2182433"/>
            </a:xfrm>
            <a:prstGeom prst="downArrowCallou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ACBF953-3F11-984C-B58F-8E4A4F7ED5FA}"/>
                </a:ext>
              </a:extLst>
            </p:cNvPr>
            <p:cNvSpPr txBox="1"/>
            <p:nvPr/>
          </p:nvSpPr>
          <p:spPr>
            <a:xfrm>
              <a:off x="686782" y="1850281"/>
              <a:ext cx="2079812" cy="923330"/>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How long will the container be in space?</a:t>
              </a:r>
            </a:p>
          </p:txBody>
        </p:sp>
        <p:sp>
          <p:nvSpPr>
            <p:cNvPr id="26" name="TextBox 25">
              <a:extLst>
                <a:ext uri="{FF2B5EF4-FFF2-40B4-BE49-F238E27FC236}">
                  <a16:creationId xmlns:a16="http://schemas.microsoft.com/office/drawing/2014/main" id="{ACC58FE4-010C-244B-9F0B-DBA6E0637AAA}"/>
                </a:ext>
              </a:extLst>
            </p:cNvPr>
            <p:cNvSpPr txBox="1"/>
            <p:nvPr/>
          </p:nvSpPr>
          <p:spPr>
            <a:xfrm>
              <a:off x="665631" y="4164500"/>
              <a:ext cx="2079812" cy="923330"/>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Select a hypothetical mission.</a:t>
              </a:r>
            </a:p>
          </p:txBody>
        </p:sp>
      </p:grpSp>
      <p:grpSp>
        <p:nvGrpSpPr>
          <p:cNvPr id="6" name="Group 5">
            <a:extLst>
              <a:ext uri="{FF2B5EF4-FFF2-40B4-BE49-F238E27FC236}">
                <a16:creationId xmlns:a16="http://schemas.microsoft.com/office/drawing/2014/main" id="{85F2F435-9D46-46E6-B1C9-EA0B755DB497}"/>
              </a:ext>
            </a:extLst>
          </p:cNvPr>
          <p:cNvGrpSpPr/>
          <p:nvPr/>
        </p:nvGrpSpPr>
        <p:grpSpPr>
          <a:xfrm>
            <a:off x="3567954" y="1596583"/>
            <a:ext cx="2087378" cy="3878916"/>
            <a:chOff x="3567954" y="1596583"/>
            <a:chExt cx="2087378" cy="3878916"/>
          </a:xfrm>
        </p:grpSpPr>
        <p:sp>
          <p:nvSpPr>
            <p:cNvPr id="11" name="Rounded Rectangle 10">
              <a:extLst>
                <a:ext uri="{FF2B5EF4-FFF2-40B4-BE49-F238E27FC236}">
                  <a16:creationId xmlns:a16="http://schemas.microsoft.com/office/drawing/2014/main" id="{DDBA8276-EF0A-C641-8B9B-5ED9D7CEFE69}"/>
                </a:ext>
              </a:extLst>
            </p:cNvPr>
            <p:cNvSpPr/>
            <p:nvPr/>
          </p:nvSpPr>
          <p:spPr>
            <a:xfrm>
              <a:off x="3573557" y="3781201"/>
              <a:ext cx="2079812" cy="1694298"/>
            </a:xfrm>
            <a:prstGeom prst="roundRect">
              <a:avLst/>
            </a:prstGeom>
            <a:solidFill>
              <a:srgbClr val="236192"/>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0" name="Down Arrow Callout 19">
              <a:extLst>
                <a:ext uri="{FF2B5EF4-FFF2-40B4-BE49-F238E27FC236}">
                  <a16:creationId xmlns:a16="http://schemas.microsoft.com/office/drawing/2014/main" id="{6E8D61C2-C769-A14E-8EF6-2407C14BAE63}"/>
                </a:ext>
              </a:extLst>
            </p:cNvPr>
            <p:cNvSpPr/>
            <p:nvPr/>
          </p:nvSpPr>
          <p:spPr>
            <a:xfrm>
              <a:off x="3575520" y="1596583"/>
              <a:ext cx="2079812" cy="2182433"/>
            </a:xfrm>
            <a:prstGeom prst="downArrowCallou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63C9F8F-0359-6142-B62E-22BBC15103AC}"/>
                </a:ext>
              </a:extLst>
            </p:cNvPr>
            <p:cNvSpPr txBox="1"/>
            <p:nvPr/>
          </p:nvSpPr>
          <p:spPr>
            <a:xfrm>
              <a:off x="3570618" y="1983879"/>
              <a:ext cx="2079812" cy="646331"/>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What type of fuel will be stored?</a:t>
              </a:r>
            </a:p>
          </p:txBody>
        </p:sp>
        <p:sp>
          <p:nvSpPr>
            <p:cNvPr id="27" name="TextBox 26">
              <a:extLst>
                <a:ext uri="{FF2B5EF4-FFF2-40B4-BE49-F238E27FC236}">
                  <a16:creationId xmlns:a16="http://schemas.microsoft.com/office/drawing/2014/main" id="{1E20E1EB-EC63-8647-B901-4494F8055E3E}"/>
                </a:ext>
              </a:extLst>
            </p:cNvPr>
            <p:cNvSpPr txBox="1"/>
            <p:nvPr/>
          </p:nvSpPr>
          <p:spPr>
            <a:xfrm>
              <a:off x="3567954" y="4018755"/>
              <a:ext cx="2079812" cy="1200329"/>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Either liquid hydrogen or oxygen will be used.</a:t>
              </a:r>
            </a:p>
          </p:txBody>
        </p:sp>
      </p:grpSp>
      <p:grpSp>
        <p:nvGrpSpPr>
          <p:cNvPr id="7" name="Group 6">
            <a:extLst>
              <a:ext uri="{FF2B5EF4-FFF2-40B4-BE49-F238E27FC236}">
                <a16:creationId xmlns:a16="http://schemas.microsoft.com/office/drawing/2014/main" id="{DE5C5864-2C04-4ADB-9ADB-6A411B479F42}"/>
              </a:ext>
            </a:extLst>
          </p:cNvPr>
          <p:cNvGrpSpPr/>
          <p:nvPr/>
        </p:nvGrpSpPr>
        <p:grpSpPr>
          <a:xfrm>
            <a:off x="6518183" y="1596583"/>
            <a:ext cx="2086538" cy="3876731"/>
            <a:chOff x="6518183" y="1596583"/>
            <a:chExt cx="2086538" cy="3876731"/>
          </a:xfrm>
        </p:grpSpPr>
        <p:sp>
          <p:nvSpPr>
            <p:cNvPr id="12" name="Rounded Rectangle 11">
              <a:extLst>
                <a:ext uri="{FF2B5EF4-FFF2-40B4-BE49-F238E27FC236}">
                  <a16:creationId xmlns:a16="http://schemas.microsoft.com/office/drawing/2014/main" id="{01A163D9-235A-0A4C-9FB5-2BFBF70FF420}"/>
                </a:ext>
              </a:extLst>
            </p:cNvPr>
            <p:cNvSpPr/>
            <p:nvPr/>
          </p:nvSpPr>
          <p:spPr>
            <a:xfrm>
              <a:off x="6523786" y="3779016"/>
              <a:ext cx="2079812" cy="1694298"/>
            </a:xfrm>
            <a:prstGeom prst="roundRect">
              <a:avLst/>
            </a:prstGeom>
            <a:solidFill>
              <a:srgbClr val="236192"/>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1" name="Down Arrow Callout 20">
              <a:extLst>
                <a:ext uri="{FF2B5EF4-FFF2-40B4-BE49-F238E27FC236}">
                  <a16:creationId xmlns:a16="http://schemas.microsoft.com/office/drawing/2014/main" id="{32F815A4-B40A-8A43-AC4F-896D92D5899D}"/>
                </a:ext>
              </a:extLst>
            </p:cNvPr>
            <p:cNvSpPr/>
            <p:nvPr/>
          </p:nvSpPr>
          <p:spPr>
            <a:xfrm>
              <a:off x="6518183" y="1596583"/>
              <a:ext cx="2079812" cy="2182433"/>
            </a:xfrm>
            <a:prstGeom prst="downArrowCallou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9CC0D92-1DE3-F849-8FB5-CEA8C7D72B5F}"/>
                </a:ext>
              </a:extLst>
            </p:cNvPr>
            <p:cNvSpPr txBox="1"/>
            <p:nvPr/>
          </p:nvSpPr>
          <p:spPr>
            <a:xfrm>
              <a:off x="6524909" y="1878202"/>
              <a:ext cx="2079812" cy="923330"/>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What conditions are we designing for?</a:t>
              </a:r>
            </a:p>
          </p:txBody>
        </p:sp>
        <p:sp>
          <p:nvSpPr>
            <p:cNvPr id="28" name="TextBox 27">
              <a:extLst>
                <a:ext uri="{FF2B5EF4-FFF2-40B4-BE49-F238E27FC236}">
                  <a16:creationId xmlns:a16="http://schemas.microsoft.com/office/drawing/2014/main" id="{7845002F-307B-8146-B601-C001C4CBDDEC}"/>
                </a:ext>
              </a:extLst>
            </p:cNvPr>
            <p:cNvSpPr txBox="1"/>
            <p:nvPr/>
          </p:nvSpPr>
          <p:spPr>
            <a:xfrm>
              <a:off x="6518183" y="4028419"/>
              <a:ext cx="2079812" cy="1200329"/>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The container must operate under all possible conditions. </a:t>
              </a:r>
            </a:p>
          </p:txBody>
        </p:sp>
      </p:grpSp>
      <p:grpSp>
        <p:nvGrpSpPr>
          <p:cNvPr id="8" name="Group 7">
            <a:extLst>
              <a:ext uri="{FF2B5EF4-FFF2-40B4-BE49-F238E27FC236}">
                <a16:creationId xmlns:a16="http://schemas.microsoft.com/office/drawing/2014/main" id="{0A7F0CAD-5B9D-41B5-8AF1-B206B9C849D3}"/>
              </a:ext>
            </a:extLst>
          </p:cNvPr>
          <p:cNvGrpSpPr/>
          <p:nvPr/>
        </p:nvGrpSpPr>
        <p:grpSpPr>
          <a:xfrm>
            <a:off x="9453787" y="1596583"/>
            <a:ext cx="2088305" cy="3876731"/>
            <a:chOff x="9453787" y="1596583"/>
            <a:chExt cx="2088305" cy="3876731"/>
          </a:xfrm>
        </p:grpSpPr>
        <p:sp>
          <p:nvSpPr>
            <p:cNvPr id="13" name="Rounded Rectangle 12">
              <a:extLst>
                <a:ext uri="{FF2B5EF4-FFF2-40B4-BE49-F238E27FC236}">
                  <a16:creationId xmlns:a16="http://schemas.microsoft.com/office/drawing/2014/main" id="{74FFF923-A455-E24B-ADB6-46F26BA76BD4}"/>
                </a:ext>
              </a:extLst>
            </p:cNvPr>
            <p:cNvSpPr/>
            <p:nvPr/>
          </p:nvSpPr>
          <p:spPr>
            <a:xfrm>
              <a:off x="9455243" y="3782630"/>
              <a:ext cx="2079812" cy="1690684"/>
            </a:xfrm>
            <a:prstGeom prst="roundRect">
              <a:avLst/>
            </a:prstGeom>
            <a:solidFill>
              <a:srgbClr val="236192"/>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2" name="Down Arrow Callout 21">
              <a:extLst>
                <a:ext uri="{FF2B5EF4-FFF2-40B4-BE49-F238E27FC236}">
                  <a16:creationId xmlns:a16="http://schemas.microsoft.com/office/drawing/2014/main" id="{890CA11B-9C06-8245-9EC1-F87B56D21E15}"/>
                </a:ext>
              </a:extLst>
            </p:cNvPr>
            <p:cNvSpPr/>
            <p:nvPr/>
          </p:nvSpPr>
          <p:spPr>
            <a:xfrm>
              <a:off x="9460846" y="1596583"/>
              <a:ext cx="2079812" cy="2182433"/>
            </a:xfrm>
            <a:prstGeom prst="downArrowCallou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5031F74-5465-934F-8CEC-950F2878C627}"/>
                </a:ext>
              </a:extLst>
            </p:cNvPr>
            <p:cNvSpPr txBox="1"/>
            <p:nvPr/>
          </p:nvSpPr>
          <p:spPr>
            <a:xfrm>
              <a:off x="9462280" y="2015774"/>
              <a:ext cx="2079812" cy="646331"/>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What scale should be used?</a:t>
              </a:r>
            </a:p>
          </p:txBody>
        </p:sp>
        <p:sp>
          <p:nvSpPr>
            <p:cNvPr id="29" name="TextBox 28">
              <a:extLst>
                <a:ext uri="{FF2B5EF4-FFF2-40B4-BE49-F238E27FC236}">
                  <a16:creationId xmlns:a16="http://schemas.microsoft.com/office/drawing/2014/main" id="{1FF3F1DD-A418-5243-9136-526FA15ED4B5}"/>
                </a:ext>
              </a:extLst>
            </p:cNvPr>
            <p:cNvSpPr txBox="1"/>
            <p:nvPr/>
          </p:nvSpPr>
          <p:spPr>
            <a:xfrm>
              <a:off x="9453787" y="4024345"/>
              <a:ext cx="2079812" cy="1200329"/>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It should be scalable to contain the required amount of fluid.</a:t>
              </a:r>
            </a:p>
          </p:txBody>
        </p:sp>
      </p:grpSp>
    </p:spTree>
    <p:extLst>
      <p:ext uri="{BB962C8B-B14F-4D97-AF65-F5344CB8AC3E}">
        <p14:creationId xmlns:p14="http://schemas.microsoft.com/office/powerpoint/2010/main" val="70243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26DC-A9F4-1642-92D5-8612005A9A95}"/>
              </a:ext>
            </a:extLst>
          </p:cNvPr>
          <p:cNvSpPr>
            <a:spLocks noGrp="1"/>
          </p:cNvSpPr>
          <p:nvPr>
            <p:ph type="title"/>
          </p:nvPr>
        </p:nvSpPr>
        <p:spPr>
          <a:xfrm>
            <a:off x="838200" y="365125"/>
            <a:ext cx="10515600" cy="1325563"/>
          </a:xfrm>
        </p:spPr>
        <p:txBody>
          <a:bodyPr anchor="ctr">
            <a:normAutofit/>
          </a:bodyPr>
          <a:lstStyle/>
          <a:p>
            <a:r>
              <a:rPr lang="en-US"/>
              <a:t>Customer Needs</a:t>
            </a:r>
          </a:p>
        </p:txBody>
      </p:sp>
      <p:sp>
        <p:nvSpPr>
          <p:cNvPr id="3" name="Slide Number Placeholder 2">
            <a:extLst>
              <a:ext uri="{FF2B5EF4-FFF2-40B4-BE49-F238E27FC236}">
                <a16:creationId xmlns:a16="http://schemas.microsoft.com/office/drawing/2014/main" id="{3CAE718F-6416-7E45-9DA5-DB395E964AE8}"/>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33</a:t>
            </a:fld>
            <a:endParaRPr lang="en-US"/>
          </a:p>
        </p:txBody>
      </p:sp>
      <p:sp>
        <p:nvSpPr>
          <p:cNvPr id="13" name="Content Placeholder 4">
            <a:extLst>
              <a:ext uri="{FF2B5EF4-FFF2-40B4-BE49-F238E27FC236}">
                <a16:creationId xmlns:a16="http://schemas.microsoft.com/office/drawing/2014/main" id="{66DFFC1D-4DAD-4988-85E1-F5F16FB9ADDD}"/>
              </a:ext>
            </a:extLst>
          </p:cNvPr>
          <p:cNvSpPr>
            <a:spLocks noGrp="1"/>
          </p:cNvSpPr>
          <p:nvPr>
            <p:ph sz="quarter" idx="11"/>
          </p:nvPr>
        </p:nvSpPr>
        <p:spPr>
          <a:xfrm>
            <a:off x="10363200" y="5611399"/>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FD54E6C6-DC49-954F-8111-C9F4E524C28C}"/>
              </a:ext>
            </a:extLst>
          </p:cNvPr>
          <p:cNvGraphicFramePr>
            <a:graphicFrameLocks/>
          </p:cNvGraphicFramePr>
          <p:nvPr/>
        </p:nvGraphicFramePr>
        <p:xfrm>
          <a:off x="838200" y="1516113"/>
          <a:ext cx="10515602" cy="3953910"/>
        </p:xfrm>
        <a:graphic>
          <a:graphicData uri="http://schemas.openxmlformats.org/drawingml/2006/table">
            <a:tbl>
              <a:tblPr firstRow="1" firstCol="1"/>
              <a:tblGrid>
                <a:gridCol w="3136353">
                  <a:extLst>
                    <a:ext uri="{9D8B030D-6E8A-4147-A177-3AD203B41FA5}">
                      <a16:colId xmlns:a16="http://schemas.microsoft.com/office/drawing/2014/main" val="4052865910"/>
                    </a:ext>
                  </a:extLst>
                </a:gridCol>
                <a:gridCol w="3585349">
                  <a:extLst>
                    <a:ext uri="{9D8B030D-6E8A-4147-A177-3AD203B41FA5}">
                      <a16:colId xmlns:a16="http://schemas.microsoft.com/office/drawing/2014/main" val="4194877585"/>
                    </a:ext>
                  </a:extLst>
                </a:gridCol>
                <a:gridCol w="3793900">
                  <a:extLst>
                    <a:ext uri="{9D8B030D-6E8A-4147-A177-3AD203B41FA5}">
                      <a16:colId xmlns:a16="http://schemas.microsoft.com/office/drawing/2014/main" val="90266971"/>
                    </a:ext>
                  </a:extLst>
                </a:gridCol>
              </a:tblGrid>
              <a:tr h="228484">
                <a:tc>
                  <a:txBody>
                    <a:bodyPr/>
                    <a:lstStyle/>
                    <a:p>
                      <a:pPr marL="0" marR="0" algn="ctr"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Team Question</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Provided Answer</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Interpreted Need</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6402035"/>
                  </a:ext>
                </a:extLst>
              </a:tr>
              <a:tr h="228484">
                <a:tc>
                  <a:txBody>
                    <a:bodyPr/>
                    <a:lstStyle/>
                    <a:p>
                      <a:pPr marL="0" marR="0" algn="l" fontAlgn="t">
                        <a:lnSpc>
                          <a:spcPct val="115000"/>
                        </a:lnSpc>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rPr>
                        <a:t>Are we expected to fabricate the storage container?</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Yes, prototype a scaled model.</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prototype has the ability to scale to a larger size.</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66554"/>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What improvements can be made to current products?</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Extend the amount of time the fuel can be stored.</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container has the ability to increase time maintained at cryogenic temperature and pressure.</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87156"/>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Are we expected to perform experiments and present data to validate our design?</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Yes, prototyping and testing are the main goal NASA has for this project.</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system has the ability to be validated for scientific calculations and design choices.</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2228289"/>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How long will the container be in space?</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This factor is up to the group.</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system has the capability to be used on a hypothetical mission of a determined length.</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454084"/>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Does NASA have a previous model that the group can improve?</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NASA wants to see original ideas. It would be best to start from scratch. </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system has the capability to store cryogenic propellant with different materials and systems than previous models.</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485205"/>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What type of fuel will be stored?</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Liquid hydrogen or liquid oxygen.</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Cryogenic container has the ability to hold liquid hydrogen or liquid oxygen and maintain them at the appropriate temperature and pressure.</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3516887"/>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What would be considered a successful project?</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Improve how the container handles outside heat sources.</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container has the ability to decrease the rate of heat transfer more significantly in comparison to current state-of-the-art.</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0129771"/>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Are we designing for Earth, Mars, or the moon?</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This factor is up to the group.</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cryogenic tank has the ability to store the propellant properly for the mission that the team decides to design for. </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348125"/>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Does our design have to mount onto the ship in a certain way?</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storage container should work with existing state-of-the-art support structures. </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Container has the ability to connect with other parts of the ship for structure.</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8516165"/>
                  </a:ext>
                </a:extLst>
              </a:tr>
            </a:tbl>
          </a:graphicData>
        </a:graphic>
      </p:graphicFrame>
      <p:sp>
        <p:nvSpPr>
          <p:cNvPr id="10" name="Content Placeholder 9">
            <a:extLst>
              <a:ext uri="{FF2B5EF4-FFF2-40B4-BE49-F238E27FC236}">
                <a16:creationId xmlns:a16="http://schemas.microsoft.com/office/drawing/2014/main" id="{0237CBCD-6F89-4207-BC77-7FD8CF763903}"/>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327227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34</a:t>
            </a:fld>
            <a:endParaRPr lang="en-US"/>
          </a:p>
        </p:txBody>
      </p:sp>
      <p:sp>
        <p:nvSpPr>
          <p:cNvPr id="11" name="Content Placeholder 10">
            <a:extLst>
              <a:ext uri="{FF2B5EF4-FFF2-40B4-BE49-F238E27FC236}">
                <a16:creationId xmlns:a16="http://schemas.microsoft.com/office/drawing/2014/main" id="{63D6539F-7F74-5D4C-8F26-CCD173B79565}"/>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p:txBody>
      </p:sp>
      <p:grpSp>
        <p:nvGrpSpPr>
          <p:cNvPr id="8" name="Group 7">
            <a:extLst>
              <a:ext uri="{FF2B5EF4-FFF2-40B4-BE49-F238E27FC236}">
                <a16:creationId xmlns:a16="http://schemas.microsoft.com/office/drawing/2014/main" id="{6605BD15-B503-4635-84AD-FAB0E76BC8A3}"/>
              </a:ext>
            </a:extLst>
          </p:cNvPr>
          <p:cNvGrpSpPr/>
          <p:nvPr/>
        </p:nvGrpSpPr>
        <p:grpSpPr>
          <a:xfrm>
            <a:off x="5048475" y="2806303"/>
            <a:ext cx="2095050" cy="1245394"/>
            <a:chOff x="5227590" y="2536031"/>
            <a:chExt cx="2961372" cy="1785936"/>
          </a:xfrm>
          <a:solidFill>
            <a:srgbClr val="236192"/>
          </a:solidFill>
        </p:grpSpPr>
        <p:sp>
          <p:nvSpPr>
            <p:cNvPr id="9" name="Rounded Rectangle 6">
              <a:extLst>
                <a:ext uri="{FF2B5EF4-FFF2-40B4-BE49-F238E27FC236}">
                  <a16:creationId xmlns:a16="http://schemas.microsoft.com/office/drawing/2014/main" id="{8EEC4738-200C-49E6-A155-6190DCD882F1}"/>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C291B7A2-188E-4B42-BC3A-A905026720E1}"/>
                </a:ext>
              </a:extLst>
            </p:cNvPr>
            <p:cNvSpPr txBox="1"/>
            <p:nvPr/>
          </p:nvSpPr>
          <p:spPr>
            <a:xfrm>
              <a:off x="5227590" y="2833160"/>
              <a:ext cx="2961371" cy="1191677"/>
            </a:xfrm>
            <a:prstGeom prst="rect">
              <a:avLst/>
            </a:prstGeom>
            <a:grpFill/>
          </p:spPr>
          <p:txBody>
            <a:bodyPr wrap="square" lIns="91440" tIns="45720" rIns="91440" bIns="45720" rtlCol="0" anchor="t">
              <a:spAutoFit/>
            </a:bodyPr>
            <a:lstStyle/>
            <a:p>
              <a:pPr algn="ctr"/>
              <a:r>
                <a:rPr lang="en-US" sz="1600">
                  <a:solidFill>
                    <a:schemeClr val="bg1"/>
                  </a:solidFill>
                  <a:latin typeface="Amasis MT Pro"/>
                  <a:cs typeface="Telugu MN" pitchFamily="2" charset="0"/>
                </a:rPr>
                <a:t>In-Space Cryogenic Propellant Storage Container</a:t>
              </a:r>
            </a:p>
          </p:txBody>
        </p:sp>
      </p:grpSp>
    </p:spTree>
    <p:extLst>
      <p:ext uri="{BB962C8B-B14F-4D97-AF65-F5344CB8AC3E}">
        <p14:creationId xmlns:p14="http://schemas.microsoft.com/office/powerpoint/2010/main" val="1657147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35</a:t>
            </a:fld>
            <a:endParaRPr lang="en-US"/>
          </a:p>
        </p:txBody>
      </p:sp>
      <p:grpSp>
        <p:nvGrpSpPr>
          <p:cNvPr id="6" name="Group 5">
            <a:extLst>
              <a:ext uri="{FF2B5EF4-FFF2-40B4-BE49-F238E27FC236}">
                <a16:creationId xmlns:a16="http://schemas.microsoft.com/office/drawing/2014/main" id="{A284F1D9-B102-41CD-BD1C-BDB644CF5829}"/>
              </a:ext>
            </a:extLst>
          </p:cNvPr>
          <p:cNvGrpSpPr/>
          <p:nvPr/>
        </p:nvGrpSpPr>
        <p:grpSpPr>
          <a:xfrm>
            <a:off x="5048475" y="1540668"/>
            <a:ext cx="2095050" cy="1245394"/>
            <a:chOff x="5227590" y="2536031"/>
            <a:chExt cx="2961372" cy="1785936"/>
          </a:xfrm>
          <a:solidFill>
            <a:srgbClr val="2F80C3"/>
          </a:solidFill>
        </p:grpSpPr>
        <p:sp>
          <p:nvSpPr>
            <p:cNvPr id="5" name="Rounded Rectangle 6">
              <a:extLst>
                <a:ext uri="{FF2B5EF4-FFF2-40B4-BE49-F238E27FC236}">
                  <a16:creationId xmlns:a16="http://schemas.microsoft.com/office/drawing/2014/main" id="{611F7411-4C65-42C8-B84D-99922A35EDAE}"/>
                </a:ext>
              </a:extLst>
            </p:cNvPr>
            <p:cNvSpPr/>
            <p:nvPr/>
          </p:nvSpPr>
          <p:spPr>
            <a:xfrm>
              <a:off x="5227591" y="2536031"/>
              <a:ext cx="2961371" cy="1785936"/>
            </a:xfrm>
            <a:prstGeom prst="roundRect">
              <a:avLst/>
            </a:prstGeom>
            <a:solidFill>
              <a:srgbClr val="236192"/>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7019DEBB-1169-4EA7-A53F-4B234DDA89B9}"/>
                </a:ext>
              </a:extLst>
            </p:cNvPr>
            <p:cNvSpPr txBox="1"/>
            <p:nvPr/>
          </p:nvSpPr>
          <p:spPr>
            <a:xfrm>
              <a:off x="5227590" y="2826900"/>
              <a:ext cx="2961371" cy="1191677"/>
            </a:xfrm>
            <a:prstGeom prst="rect">
              <a:avLst/>
            </a:prstGeom>
            <a:solidFill>
              <a:srgbClr val="236192"/>
            </a:solidFill>
          </p:spPr>
          <p:txBody>
            <a:bodyPr wrap="square" lIns="91440" tIns="45720" rIns="91440" bIns="45720" rtlCol="0" anchor="t">
              <a:spAutoFit/>
            </a:bodyPr>
            <a:lstStyle/>
            <a:p>
              <a:pPr algn="ctr"/>
              <a:r>
                <a:rPr lang="en-US" sz="1600">
                  <a:solidFill>
                    <a:schemeClr val="bg1"/>
                  </a:solidFill>
                  <a:latin typeface="Amasis MT Pro"/>
                  <a:cs typeface="Telugu MN" pitchFamily="2" charset="0"/>
                </a:rPr>
                <a:t>In-Space Cryogenic Propellant Storage Container</a:t>
              </a:r>
            </a:p>
          </p:txBody>
        </p:sp>
      </p:grpSp>
      <p:grpSp>
        <p:nvGrpSpPr>
          <p:cNvPr id="15" name="Group 14">
            <a:extLst>
              <a:ext uri="{FF2B5EF4-FFF2-40B4-BE49-F238E27FC236}">
                <a16:creationId xmlns:a16="http://schemas.microsoft.com/office/drawing/2014/main" id="{2675C5FD-4D94-49C1-84B2-9288B796EAC6}"/>
              </a:ext>
            </a:extLst>
          </p:cNvPr>
          <p:cNvGrpSpPr/>
          <p:nvPr/>
        </p:nvGrpSpPr>
        <p:grpSpPr>
          <a:xfrm>
            <a:off x="906940" y="3956498"/>
            <a:ext cx="2095932" cy="1245394"/>
            <a:chOff x="5227591" y="2536031"/>
            <a:chExt cx="2962620" cy="1785936"/>
          </a:xfrm>
          <a:solidFill>
            <a:srgbClr val="2F80C3">
              <a:alpha val="75294"/>
            </a:srgbClr>
          </a:solidFill>
        </p:grpSpPr>
        <p:sp>
          <p:nvSpPr>
            <p:cNvPr id="16" name="Rounded Rectangle 6">
              <a:extLst>
                <a:ext uri="{FF2B5EF4-FFF2-40B4-BE49-F238E27FC236}">
                  <a16:creationId xmlns:a16="http://schemas.microsoft.com/office/drawing/2014/main" id="{E7DD158A-7E2E-4783-ACAA-A7E3D499FA01}"/>
                </a:ext>
              </a:extLst>
            </p:cNvPr>
            <p:cNvSpPr/>
            <p:nvPr/>
          </p:nvSpPr>
          <p:spPr>
            <a:xfrm>
              <a:off x="5227591" y="2536031"/>
              <a:ext cx="2961371" cy="1785936"/>
            </a:xfrm>
            <a:prstGeom prst="roundRect">
              <a:avLst/>
            </a:prstGeom>
            <a:solidFill>
              <a:srgbClr val="236192">
                <a:alpha val="74902"/>
              </a:srgb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E30BCEDD-7450-45CF-9AC6-F14B696A2688}"/>
                </a:ext>
              </a:extLst>
            </p:cNvPr>
            <p:cNvSpPr txBox="1"/>
            <p:nvPr/>
          </p:nvSpPr>
          <p:spPr>
            <a:xfrm>
              <a:off x="5228840" y="3164182"/>
              <a:ext cx="2961371" cy="529634"/>
            </a:xfrm>
            <a:prstGeom prst="rect">
              <a:avLst/>
            </a:prstGeom>
            <a:solidFill>
              <a:srgbClr val="5D89AD"/>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Stores</a:t>
              </a:r>
            </a:p>
          </p:txBody>
        </p:sp>
      </p:grpSp>
      <p:grpSp>
        <p:nvGrpSpPr>
          <p:cNvPr id="18" name="Group 17">
            <a:extLst>
              <a:ext uri="{FF2B5EF4-FFF2-40B4-BE49-F238E27FC236}">
                <a16:creationId xmlns:a16="http://schemas.microsoft.com/office/drawing/2014/main" id="{8DBE3508-8703-47BB-AF05-6A37D6E92E54}"/>
              </a:ext>
            </a:extLst>
          </p:cNvPr>
          <p:cNvGrpSpPr/>
          <p:nvPr/>
        </p:nvGrpSpPr>
        <p:grpSpPr>
          <a:xfrm>
            <a:off x="3649894" y="3956498"/>
            <a:ext cx="2095933" cy="1245394"/>
            <a:chOff x="5226341" y="2536031"/>
            <a:chExt cx="2962621" cy="1785936"/>
          </a:xfrm>
          <a:solidFill>
            <a:srgbClr val="236192">
              <a:alpha val="74510"/>
            </a:srgbClr>
          </a:solidFill>
        </p:grpSpPr>
        <p:sp>
          <p:nvSpPr>
            <p:cNvPr id="19" name="Rounded Rectangle 6">
              <a:extLst>
                <a:ext uri="{FF2B5EF4-FFF2-40B4-BE49-F238E27FC236}">
                  <a16:creationId xmlns:a16="http://schemas.microsoft.com/office/drawing/2014/main" id="{1FEDD54C-5C0D-497E-A90B-0B86A3C29BA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6064B2FF-167F-423E-BB1B-EDF7DBFEB2BC}"/>
                </a:ext>
              </a:extLst>
            </p:cNvPr>
            <p:cNvSpPr txBox="1"/>
            <p:nvPr/>
          </p:nvSpPr>
          <p:spPr>
            <a:xfrm>
              <a:off x="5226341" y="3160245"/>
              <a:ext cx="2961371" cy="529634"/>
            </a:xfrm>
            <a:prstGeom prst="rect">
              <a:avLst/>
            </a:prstGeom>
            <a:solidFill>
              <a:srgbClr val="5F89AF"/>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Insulates</a:t>
              </a:r>
            </a:p>
          </p:txBody>
        </p:sp>
      </p:grpSp>
      <p:grpSp>
        <p:nvGrpSpPr>
          <p:cNvPr id="21" name="Group 20">
            <a:extLst>
              <a:ext uri="{FF2B5EF4-FFF2-40B4-BE49-F238E27FC236}">
                <a16:creationId xmlns:a16="http://schemas.microsoft.com/office/drawing/2014/main" id="{E915F111-BDC7-44C8-B096-685A873393FD}"/>
              </a:ext>
            </a:extLst>
          </p:cNvPr>
          <p:cNvGrpSpPr/>
          <p:nvPr/>
        </p:nvGrpSpPr>
        <p:grpSpPr>
          <a:xfrm>
            <a:off x="6400793" y="3956498"/>
            <a:ext cx="2099457" cy="1245394"/>
            <a:chOff x="5221360" y="2536031"/>
            <a:chExt cx="2967602" cy="1785936"/>
          </a:xfrm>
          <a:solidFill>
            <a:srgbClr val="236192">
              <a:alpha val="74902"/>
            </a:srgbClr>
          </a:solidFill>
        </p:grpSpPr>
        <p:sp>
          <p:nvSpPr>
            <p:cNvPr id="22" name="Rounded Rectangle 6">
              <a:extLst>
                <a:ext uri="{FF2B5EF4-FFF2-40B4-BE49-F238E27FC236}">
                  <a16:creationId xmlns:a16="http://schemas.microsoft.com/office/drawing/2014/main" id="{61D4F7AF-5DAE-48F6-B292-463D82A3EF02}"/>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AC45B571-BDB6-4066-9242-63F6FD6550CC}"/>
                </a:ext>
              </a:extLst>
            </p:cNvPr>
            <p:cNvSpPr txBox="1"/>
            <p:nvPr/>
          </p:nvSpPr>
          <p:spPr>
            <a:xfrm>
              <a:off x="5221360" y="2961015"/>
              <a:ext cx="2961371" cy="926860"/>
            </a:xfrm>
            <a:prstGeom prst="rect">
              <a:avLst/>
            </a:prstGeom>
            <a:solidFill>
              <a:srgbClr val="5D89AD"/>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Communicates to User</a:t>
              </a:r>
            </a:p>
          </p:txBody>
        </p:sp>
      </p:grpSp>
      <p:grpSp>
        <p:nvGrpSpPr>
          <p:cNvPr id="24" name="Group 23">
            <a:extLst>
              <a:ext uri="{FF2B5EF4-FFF2-40B4-BE49-F238E27FC236}">
                <a16:creationId xmlns:a16="http://schemas.microsoft.com/office/drawing/2014/main" id="{5BD3BA9C-1D56-45FC-A954-7E4B98FEA862}"/>
              </a:ext>
            </a:extLst>
          </p:cNvPr>
          <p:cNvGrpSpPr/>
          <p:nvPr/>
        </p:nvGrpSpPr>
        <p:grpSpPr>
          <a:xfrm>
            <a:off x="9158739" y="3956498"/>
            <a:ext cx="2095049" cy="1245394"/>
            <a:chOff x="5227591" y="2536031"/>
            <a:chExt cx="2961371" cy="1785936"/>
          </a:xfrm>
          <a:solidFill>
            <a:srgbClr val="236192">
              <a:alpha val="74902"/>
            </a:srgbClr>
          </a:solidFill>
        </p:grpSpPr>
        <p:sp>
          <p:nvSpPr>
            <p:cNvPr id="25" name="Rounded Rectangle 6">
              <a:extLst>
                <a:ext uri="{FF2B5EF4-FFF2-40B4-BE49-F238E27FC236}">
                  <a16:creationId xmlns:a16="http://schemas.microsoft.com/office/drawing/2014/main" id="{13B4B76E-954E-447A-B3CF-5168A1E6ED8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63133CDB-9B1B-4A4D-B86B-B9F3CE9C989E}"/>
                </a:ext>
              </a:extLst>
            </p:cNvPr>
            <p:cNvSpPr txBox="1"/>
            <p:nvPr/>
          </p:nvSpPr>
          <p:spPr>
            <a:xfrm>
              <a:off x="5227591" y="3160244"/>
              <a:ext cx="2961371" cy="529634"/>
            </a:xfrm>
            <a:prstGeom prst="rect">
              <a:avLst/>
            </a:prstGeom>
            <a:solidFill>
              <a:srgbClr val="5D89AD"/>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Connects</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p:txBody>
      </p:sp>
      <p:cxnSp>
        <p:nvCxnSpPr>
          <p:cNvPr id="30" name="Connector: Elbow 29">
            <a:extLst>
              <a:ext uri="{FF2B5EF4-FFF2-40B4-BE49-F238E27FC236}">
                <a16:creationId xmlns:a16="http://schemas.microsoft.com/office/drawing/2014/main" id="{04525015-4B98-43E4-B18F-A9233AEF2645}"/>
              </a:ext>
            </a:extLst>
          </p:cNvPr>
          <p:cNvCxnSpPr>
            <a:cxnSpLocks/>
          </p:cNvCxnSpPr>
          <p:nvPr/>
        </p:nvCxnSpPr>
        <p:spPr>
          <a:xfrm rot="16200000" flipH="1">
            <a:off x="7565914" y="1316148"/>
            <a:ext cx="1170436" cy="411026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9C06307B-62F2-4C9A-889F-EC04B0EEE726}"/>
              </a:ext>
            </a:extLst>
          </p:cNvPr>
          <p:cNvCxnSpPr>
            <a:cxnSpLocks/>
          </p:cNvCxnSpPr>
          <p:nvPr/>
        </p:nvCxnSpPr>
        <p:spPr>
          <a:xfrm rot="16200000" flipH="1">
            <a:off x="6189145" y="2692917"/>
            <a:ext cx="1170436" cy="1356726"/>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CE82B29E-846A-4888-803A-AEB7170E53C3}"/>
              </a:ext>
            </a:extLst>
          </p:cNvPr>
          <p:cNvCxnSpPr>
            <a:cxnSpLocks/>
          </p:cNvCxnSpPr>
          <p:nvPr/>
        </p:nvCxnSpPr>
        <p:spPr>
          <a:xfrm rot="5400000">
            <a:off x="4814580" y="2675078"/>
            <a:ext cx="1170436" cy="139240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8B237D49-C221-4CB1-9CF5-000199E3CCF2}"/>
              </a:ext>
            </a:extLst>
          </p:cNvPr>
          <p:cNvCxnSpPr>
            <a:cxnSpLocks/>
          </p:cNvCxnSpPr>
          <p:nvPr/>
        </p:nvCxnSpPr>
        <p:spPr>
          <a:xfrm rot="5400000">
            <a:off x="3440015" y="1300513"/>
            <a:ext cx="1170436" cy="414153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727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36</a:t>
            </a:fld>
            <a:endParaRPr lang="en-US"/>
          </a:p>
        </p:txBody>
      </p:sp>
      <p:grpSp>
        <p:nvGrpSpPr>
          <p:cNvPr id="15" name="Group 14">
            <a:extLst>
              <a:ext uri="{FF2B5EF4-FFF2-40B4-BE49-F238E27FC236}">
                <a16:creationId xmlns:a16="http://schemas.microsoft.com/office/drawing/2014/main" id="{2675C5FD-4D94-49C1-84B2-9288B796EAC6}"/>
              </a:ext>
            </a:extLst>
          </p:cNvPr>
          <p:cNvGrpSpPr/>
          <p:nvPr/>
        </p:nvGrpSpPr>
        <p:grpSpPr>
          <a:xfrm>
            <a:off x="3258111" y="2480030"/>
            <a:ext cx="2099457" cy="1245394"/>
            <a:chOff x="5221360" y="2536031"/>
            <a:chExt cx="2967602" cy="1785936"/>
          </a:xfrm>
          <a:solidFill>
            <a:srgbClr val="236192">
              <a:alpha val="75294"/>
            </a:srgbClr>
          </a:solidFill>
        </p:grpSpPr>
        <p:sp>
          <p:nvSpPr>
            <p:cNvPr id="16" name="Rounded Rectangle 6">
              <a:extLst>
                <a:ext uri="{FF2B5EF4-FFF2-40B4-BE49-F238E27FC236}">
                  <a16:creationId xmlns:a16="http://schemas.microsoft.com/office/drawing/2014/main" id="{E7DD158A-7E2E-4783-ACAA-A7E3D499FA01}"/>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E30BCEDD-7450-45CF-9AC6-F14B696A2688}"/>
                </a:ext>
              </a:extLst>
            </p:cNvPr>
            <p:cNvSpPr txBox="1"/>
            <p:nvPr/>
          </p:nvSpPr>
          <p:spPr>
            <a:xfrm>
              <a:off x="5221360" y="3164182"/>
              <a:ext cx="2961371" cy="529634"/>
            </a:xfrm>
            <a:prstGeom prst="rect">
              <a:avLst/>
            </a:prstGeom>
            <a:solidFill>
              <a:srgbClr val="5D89AD"/>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Stores</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p:txBody>
      </p:sp>
      <p:grpSp>
        <p:nvGrpSpPr>
          <p:cNvPr id="27" name="Group 26">
            <a:extLst>
              <a:ext uri="{FF2B5EF4-FFF2-40B4-BE49-F238E27FC236}">
                <a16:creationId xmlns:a16="http://schemas.microsoft.com/office/drawing/2014/main" id="{808480FA-5827-449D-953C-74DC4CBD9323}"/>
              </a:ext>
            </a:extLst>
          </p:cNvPr>
          <p:cNvGrpSpPr/>
          <p:nvPr/>
        </p:nvGrpSpPr>
        <p:grpSpPr>
          <a:xfrm>
            <a:off x="6479990" y="4514766"/>
            <a:ext cx="2095932" cy="1245394"/>
            <a:chOff x="5227591" y="2536031"/>
            <a:chExt cx="2962620" cy="1785936"/>
          </a:xfrm>
          <a:solidFill>
            <a:srgbClr val="95B0C9"/>
          </a:solidFill>
        </p:grpSpPr>
        <p:sp>
          <p:nvSpPr>
            <p:cNvPr id="29" name="Rounded Rectangle 6">
              <a:extLst>
                <a:ext uri="{FF2B5EF4-FFF2-40B4-BE49-F238E27FC236}">
                  <a16:creationId xmlns:a16="http://schemas.microsoft.com/office/drawing/2014/main" id="{85D27C66-E0A1-4F99-A4A9-81133B469173}"/>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31" name="TextBox 30">
              <a:extLst>
                <a:ext uri="{FF2B5EF4-FFF2-40B4-BE49-F238E27FC236}">
                  <a16:creationId xmlns:a16="http://schemas.microsoft.com/office/drawing/2014/main" id="{A2B2BDE5-8E43-4C34-99B2-0B06E3742072}"/>
                </a:ext>
              </a:extLst>
            </p:cNvPr>
            <p:cNvSpPr txBox="1"/>
            <p:nvPr/>
          </p:nvSpPr>
          <p:spPr>
            <a:xfrm>
              <a:off x="5228840" y="2962330"/>
              <a:ext cx="2961371" cy="926860"/>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Hold Cryogenic Fluid</a:t>
              </a:r>
            </a:p>
          </p:txBody>
        </p:sp>
      </p:grpSp>
      <p:grpSp>
        <p:nvGrpSpPr>
          <p:cNvPr id="32" name="Group 31">
            <a:extLst>
              <a:ext uri="{FF2B5EF4-FFF2-40B4-BE49-F238E27FC236}">
                <a16:creationId xmlns:a16="http://schemas.microsoft.com/office/drawing/2014/main" id="{BE8B5B6F-54F6-4A9D-A2BA-E6BD36BE195B}"/>
              </a:ext>
            </a:extLst>
          </p:cNvPr>
          <p:cNvGrpSpPr/>
          <p:nvPr/>
        </p:nvGrpSpPr>
        <p:grpSpPr>
          <a:xfrm>
            <a:off x="130986" y="4514766"/>
            <a:ext cx="2095049" cy="1245394"/>
            <a:chOff x="5227591" y="2536031"/>
            <a:chExt cx="2961371" cy="1785936"/>
          </a:xfrm>
          <a:solidFill>
            <a:srgbClr val="236192">
              <a:alpha val="50196"/>
            </a:srgbClr>
          </a:solidFill>
        </p:grpSpPr>
        <p:sp>
          <p:nvSpPr>
            <p:cNvPr id="34" name="Rounded Rectangle 6">
              <a:extLst>
                <a:ext uri="{FF2B5EF4-FFF2-40B4-BE49-F238E27FC236}">
                  <a16:creationId xmlns:a16="http://schemas.microsoft.com/office/drawing/2014/main" id="{AF03428D-67F5-4F6A-915F-62B87B6CD178}"/>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1548A4DA-0E3D-4A50-8265-52995F8A74E4}"/>
                </a:ext>
              </a:extLst>
            </p:cNvPr>
            <p:cNvSpPr txBox="1"/>
            <p:nvPr/>
          </p:nvSpPr>
          <p:spPr>
            <a:xfrm>
              <a:off x="5227591" y="3164182"/>
              <a:ext cx="2961371" cy="529634"/>
            </a:xfrm>
            <a:prstGeom prst="rect">
              <a:avLst/>
            </a:prstGeom>
            <a:solidFill>
              <a:srgbClr val="95B0C9"/>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Prevent Fuel Loss</a:t>
              </a:r>
            </a:p>
          </p:txBody>
        </p:sp>
      </p:grpSp>
      <p:grpSp>
        <p:nvGrpSpPr>
          <p:cNvPr id="37" name="Group 36">
            <a:extLst>
              <a:ext uri="{FF2B5EF4-FFF2-40B4-BE49-F238E27FC236}">
                <a16:creationId xmlns:a16="http://schemas.microsoft.com/office/drawing/2014/main" id="{3910B0C5-7F99-490C-8551-3E9732838887}"/>
              </a:ext>
            </a:extLst>
          </p:cNvPr>
          <p:cNvGrpSpPr/>
          <p:nvPr/>
        </p:nvGrpSpPr>
        <p:grpSpPr>
          <a:xfrm>
            <a:off x="3262518" y="4514766"/>
            <a:ext cx="2095932" cy="1245394"/>
            <a:chOff x="5227591" y="2536031"/>
            <a:chExt cx="2962620" cy="1785936"/>
          </a:xfrm>
          <a:solidFill>
            <a:srgbClr val="95B0C9"/>
          </a:solidFill>
        </p:grpSpPr>
        <p:sp>
          <p:nvSpPr>
            <p:cNvPr id="38" name="Rounded Rectangle 6">
              <a:extLst>
                <a:ext uri="{FF2B5EF4-FFF2-40B4-BE49-F238E27FC236}">
                  <a16:creationId xmlns:a16="http://schemas.microsoft.com/office/drawing/2014/main" id="{F3BB8BE6-E939-4601-ABDB-9B1DF41346AC}"/>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0" name="TextBox 39">
              <a:extLst>
                <a:ext uri="{FF2B5EF4-FFF2-40B4-BE49-F238E27FC236}">
                  <a16:creationId xmlns:a16="http://schemas.microsoft.com/office/drawing/2014/main" id="{90A7718F-71B1-4354-8800-EBF7B973ED5D}"/>
                </a:ext>
              </a:extLst>
            </p:cNvPr>
            <p:cNvSpPr txBox="1"/>
            <p:nvPr/>
          </p:nvSpPr>
          <p:spPr>
            <a:xfrm>
              <a:off x="5228840" y="3164180"/>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Maintains Pressure</a:t>
              </a:r>
            </a:p>
          </p:txBody>
        </p:sp>
      </p:grpSp>
      <p:sp>
        <p:nvSpPr>
          <p:cNvPr id="46" name="Rounded Rectangle 6">
            <a:extLst>
              <a:ext uri="{FF2B5EF4-FFF2-40B4-BE49-F238E27FC236}">
                <a16:creationId xmlns:a16="http://schemas.microsoft.com/office/drawing/2014/main" id="{A5481D4A-6ECF-4774-9B77-B3291BEA2CAD}"/>
              </a:ext>
            </a:extLst>
          </p:cNvPr>
          <p:cNvSpPr/>
          <p:nvPr/>
        </p:nvSpPr>
        <p:spPr>
          <a:xfrm>
            <a:off x="5918780" y="2480028"/>
            <a:ext cx="862811" cy="592851"/>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8" name="Rounded Rectangle 6">
            <a:extLst>
              <a:ext uri="{FF2B5EF4-FFF2-40B4-BE49-F238E27FC236}">
                <a16:creationId xmlns:a16="http://schemas.microsoft.com/office/drawing/2014/main" id="{0C8A3F08-635B-4F15-8989-2A69B86CE0D3}"/>
              </a:ext>
            </a:extLst>
          </p:cNvPr>
          <p:cNvSpPr/>
          <p:nvPr/>
        </p:nvSpPr>
        <p:spPr>
          <a:xfrm>
            <a:off x="7266812" y="2488406"/>
            <a:ext cx="862811" cy="592851"/>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9" name="Rounded Rectangle 6">
            <a:extLst>
              <a:ext uri="{FF2B5EF4-FFF2-40B4-BE49-F238E27FC236}">
                <a16:creationId xmlns:a16="http://schemas.microsoft.com/office/drawing/2014/main" id="{DB6F26F7-60DB-4A33-BFC1-5FF52D86AA18}"/>
              </a:ext>
            </a:extLst>
          </p:cNvPr>
          <p:cNvSpPr/>
          <p:nvPr/>
        </p:nvSpPr>
        <p:spPr>
          <a:xfrm>
            <a:off x="8634537" y="2480029"/>
            <a:ext cx="862811" cy="592851"/>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50" name="Rounded Rectangle 6">
            <a:extLst>
              <a:ext uri="{FF2B5EF4-FFF2-40B4-BE49-F238E27FC236}">
                <a16:creationId xmlns:a16="http://schemas.microsoft.com/office/drawing/2014/main" id="{EAA878E1-8AFE-474E-AC7B-03416C86909B}"/>
              </a:ext>
            </a:extLst>
          </p:cNvPr>
          <p:cNvSpPr/>
          <p:nvPr/>
        </p:nvSpPr>
        <p:spPr>
          <a:xfrm>
            <a:off x="5918779" y="1344296"/>
            <a:ext cx="862811" cy="592851"/>
          </a:xfrm>
          <a:prstGeom prst="roundRect">
            <a:avLst/>
          </a:prstGeom>
          <a:solidFill>
            <a:srgbClr val="236192"/>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cxnSp>
        <p:nvCxnSpPr>
          <p:cNvPr id="53" name="Connector: Elbow 52">
            <a:extLst>
              <a:ext uri="{FF2B5EF4-FFF2-40B4-BE49-F238E27FC236}">
                <a16:creationId xmlns:a16="http://schemas.microsoft.com/office/drawing/2014/main" id="{0690D436-9C7F-4E0C-A35C-33BE0CC72E0A}"/>
              </a:ext>
            </a:extLst>
          </p:cNvPr>
          <p:cNvCxnSpPr>
            <a:cxnSpLocks/>
            <a:stCxn id="50" idx="2"/>
          </p:cNvCxnSpPr>
          <p:nvPr/>
        </p:nvCxnSpPr>
        <p:spPr>
          <a:xfrm rot="5400000">
            <a:off x="5058674" y="1188518"/>
            <a:ext cx="542883" cy="2040141"/>
          </a:xfrm>
          <a:prstGeom prst="bentConnector3">
            <a:avLst>
              <a:gd name="adj1" fmla="val 50000"/>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6BB3604A-D6B1-41F6-80FC-78AB39E1BB2B}"/>
              </a:ext>
            </a:extLst>
          </p:cNvPr>
          <p:cNvCxnSpPr>
            <a:cxnSpLocks/>
            <a:stCxn id="50" idx="2"/>
            <a:endCxn id="46" idx="0"/>
          </p:cNvCxnSpPr>
          <p:nvPr/>
        </p:nvCxnSpPr>
        <p:spPr>
          <a:xfrm rot="16200000" flipH="1">
            <a:off x="6078745" y="2208586"/>
            <a:ext cx="542881" cy="1"/>
          </a:xfrm>
          <a:prstGeom prst="bentConnector3">
            <a:avLst>
              <a:gd name="adj1" fmla="val 50000"/>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F8282B2D-DDC4-4F66-B76B-6A12D6D5FAB8}"/>
              </a:ext>
            </a:extLst>
          </p:cNvPr>
          <p:cNvCxnSpPr>
            <a:cxnSpLocks/>
            <a:stCxn id="50" idx="2"/>
            <a:endCxn id="48" idx="0"/>
          </p:cNvCxnSpPr>
          <p:nvPr/>
        </p:nvCxnSpPr>
        <p:spPr>
          <a:xfrm rot="16200000" flipH="1">
            <a:off x="6748572" y="1538759"/>
            <a:ext cx="551259" cy="1348033"/>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70DE696D-A48D-4DE7-AD3B-9601BB2EDC6C}"/>
              </a:ext>
            </a:extLst>
          </p:cNvPr>
          <p:cNvCxnSpPr>
            <a:cxnSpLocks/>
            <a:stCxn id="50" idx="2"/>
            <a:endCxn id="49" idx="0"/>
          </p:cNvCxnSpPr>
          <p:nvPr/>
        </p:nvCxnSpPr>
        <p:spPr>
          <a:xfrm rot="16200000" flipH="1">
            <a:off x="7436623" y="850709"/>
            <a:ext cx="542882" cy="2715758"/>
          </a:xfrm>
          <a:prstGeom prst="bentConnector3">
            <a:avLst>
              <a:gd name="adj1" fmla="val 50665"/>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24284AD-7D56-4BDB-BE84-B0F45636FDC6}"/>
              </a:ext>
            </a:extLst>
          </p:cNvPr>
          <p:cNvCxnSpPr>
            <a:cxnSpLocks/>
            <a:endCxn id="38" idx="0"/>
          </p:cNvCxnSpPr>
          <p:nvPr/>
        </p:nvCxnSpPr>
        <p:spPr>
          <a:xfrm flipH="1">
            <a:off x="4310042" y="3725424"/>
            <a:ext cx="2" cy="789342"/>
          </a:xfrm>
          <a:prstGeom prst="straightConnector1">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DBE56AB3-8B38-42F2-B28A-244404DB18FD}"/>
              </a:ext>
            </a:extLst>
          </p:cNvPr>
          <p:cNvCxnSpPr>
            <a:cxnSpLocks/>
            <a:stCxn id="16" idx="2"/>
            <a:endCxn id="29" idx="0"/>
          </p:cNvCxnSpPr>
          <p:nvPr/>
        </p:nvCxnSpPr>
        <p:spPr>
          <a:xfrm rot="16200000" flipH="1">
            <a:off x="5524108" y="2511360"/>
            <a:ext cx="789342" cy="3217470"/>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66613049-7DE3-40E6-8190-665B69FC4429}"/>
              </a:ext>
            </a:extLst>
          </p:cNvPr>
          <p:cNvCxnSpPr>
            <a:cxnSpLocks/>
            <a:stCxn id="16" idx="2"/>
            <a:endCxn id="34" idx="0"/>
          </p:cNvCxnSpPr>
          <p:nvPr/>
        </p:nvCxnSpPr>
        <p:spPr>
          <a:xfrm rot="5400000">
            <a:off x="2349607" y="2554329"/>
            <a:ext cx="789342" cy="3131533"/>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689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37</a:t>
            </a:fld>
            <a:endParaRPr lang="en-US"/>
          </a:p>
        </p:txBody>
      </p:sp>
      <p:grpSp>
        <p:nvGrpSpPr>
          <p:cNvPr id="6" name="Group 5">
            <a:extLst>
              <a:ext uri="{FF2B5EF4-FFF2-40B4-BE49-F238E27FC236}">
                <a16:creationId xmlns:a16="http://schemas.microsoft.com/office/drawing/2014/main" id="{A284F1D9-B102-41CD-BD1C-BDB644CF5829}"/>
              </a:ext>
            </a:extLst>
          </p:cNvPr>
          <p:cNvGrpSpPr/>
          <p:nvPr/>
        </p:nvGrpSpPr>
        <p:grpSpPr>
          <a:xfrm>
            <a:off x="5048475" y="1540668"/>
            <a:ext cx="2095049" cy="1245394"/>
            <a:chOff x="5227591" y="2536031"/>
            <a:chExt cx="2961371" cy="1785936"/>
          </a:xfrm>
          <a:solidFill>
            <a:srgbClr val="236192"/>
          </a:solidFill>
        </p:grpSpPr>
        <p:sp>
          <p:nvSpPr>
            <p:cNvPr id="5" name="Rounded Rectangle 6">
              <a:extLst>
                <a:ext uri="{FF2B5EF4-FFF2-40B4-BE49-F238E27FC236}">
                  <a16:creationId xmlns:a16="http://schemas.microsoft.com/office/drawing/2014/main" id="{611F7411-4C65-42C8-B84D-99922A35EDAE}"/>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7019DEBB-1169-4EA7-A53F-4B234DDA89B9}"/>
                </a:ext>
              </a:extLst>
            </p:cNvPr>
            <p:cNvSpPr txBox="1"/>
            <p:nvPr/>
          </p:nvSpPr>
          <p:spPr>
            <a:xfrm>
              <a:off x="5227591" y="2873729"/>
              <a:ext cx="2961371" cy="1191677"/>
            </a:xfrm>
            <a:prstGeom prst="rect">
              <a:avLst/>
            </a:prstGeom>
            <a:grpFill/>
          </p:spPr>
          <p:txBody>
            <a:bodyPr wrap="square" lIns="91440" tIns="45720" rIns="91440" bIns="45720" rtlCol="0" anchor="t">
              <a:spAutoFit/>
            </a:bodyPr>
            <a:lstStyle/>
            <a:p>
              <a:pPr algn="ctr"/>
              <a:r>
                <a:rPr lang="en-US" sz="1600">
                  <a:solidFill>
                    <a:schemeClr val="bg1"/>
                  </a:solidFill>
                  <a:latin typeface="Amasis MT Pro"/>
                  <a:cs typeface="Telugu MN" pitchFamily="2" charset="0"/>
                </a:rPr>
                <a:t>In-Space Cryogenic Propellant Storage Container</a:t>
              </a:r>
            </a:p>
          </p:txBody>
        </p:sp>
      </p:grpSp>
      <p:grpSp>
        <p:nvGrpSpPr>
          <p:cNvPr id="15" name="Group 14">
            <a:extLst>
              <a:ext uri="{FF2B5EF4-FFF2-40B4-BE49-F238E27FC236}">
                <a16:creationId xmlns:a16="http://schemas.microsoft.com/office/drawing/2014/main" id="{2675C5FD-4D94-49C1-84B2-9288B796EAC6}"/>
              </a:ext>
            </a:extLst>
          </p:cNvPr>
          <p:cNvGrpSpPr/>
          <p:nvPr/>
        </p:nvGrpSpPr>
        <p:grpSpPr>
          <a:xfrm>
            <a:off x="902533" y="3956498"/>
            <a:ext cx="2099457" cy="1245394"/>
            <a:chOff x="5221360" y="2536031"/>
            <a:chExt cx="2967602" cy="1785936"/>
          </a:xfrm>
          <a:solidFill>
            <a:srgbClr val="808080">
              <a:alpha val="24706"/>
            </a:srgbClr>
          </a:solidFill>
        </p:grpSpPr>
        <p:sp>
          <p:nvSpPr>
            <p:cNvPr id="16" name="Rounded Rectangle 6">
              <a:extLst>
                <a:ext uri="{FF2B5EF4-FFF2-40B4-BE49-F238E27FC236}">
                  <a16:creationId xmlns:a16="http://schemas.microsoft.com/office/drawing/2014/main" id="{E7DD158A-7E2E-4783-ACAA-A7E3D499FA01}"/>
                </a:ext>
              </a:extLst>
            </p:cNvPr>
            <p:cNvSpPr/>
            <p:nvPr/>
          </p:nvSpPr>
          <p:spPr>
            <a:xfrm>
              <a:off x="5227591" y="2536031"/>
              <a:ext cx="2961371" cy="1785936"/>
            </a:xfrm>
            <a:prstGeom prst="roundRect">
              <a:avLst/>
            </a:prstGeom>
            <a:grpFill/>
            <a:ln>
              <a:solidFill>
                <a:srgbClr val="808080">
                  <a:alpha val="25098"/>
                </a:srgb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E30BCEDD-7450-45CF-9AC6-F14B696A2688}"/>
                </a:ext>
              </a:extLst>
            </p:cNvPr>
            <p:cNvSpPr txBox="1"/>
            <p:nvPr/>
          </p:nvSpPr>
          <p:spPr>
            <a:xfrm>
              <a:off x="5221360" y="3164182"/>
              <a:ext cx="2961371" cy="529634"/>
            </a:xfrm>
            <a:prstGeom prst="rect">
              <a:avLst/>
            </a:prstGeom>
            <a:solidFill>
              <a:srgbClr val="E0E0E0"/>
            </a:solidFill>
            <a:ln>
              <a:solidFill>
                <a:srgbClr val="808080">
                  <a:alpha val="0"/>
                </a:srgbClr>
              </a:solid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Stores</a:t>
              </a:r>
            </a:p>
          </p:txBody>
        </p:sp>
      </p:grpSp>
      <p:grpSp>
        <p:nvGrpSpPr>
          <p:cNvPr id="18" name="Group 17">
            <a:extLst>
              <a:ext uri="{FF2B5EF4-FFF2-40B4-BE49-F238E27FC236}">
                <a16:creationId xmlns:a16="http://schemas.microsoft.com/office/drawing/2014/main" id="{8DBE3508-8703-47BB-AF05-6A37D6E92E54}"/>
              </a:ext>
            </a:extLst>
          </p:cNvPr>
          <p:cNvGrpSpPr/>
          <p:nvPr/>
        </p:nvGrpSpPr>
        <p:grpSpPr>
          <a:xfrm>
            <a:off x="3656071" y="3956498"/>
            <a:ext cx="2099457" cy="1245394"/>
            <a:chOff x="5227591" y="2536031"/>
            <a:chExt cx="2967602" cy="1785936"/>
          </a:xfrm>
          <a:solidFill>
            <a:srgbClr val="236192">
              <a:alpha val="74902"/>
            </a:srgbClr>
          </a:solidFill>
        </p:grpSpPr>
        <p:sp>
          <p:nvSpPr>
            <p:cNvPr id="19" name="Rounded Rectangle 6">
              <a:extLst>
                <a:ext uri="{FF2B5EF4-FFF2-40B4-BE49-F238E27FC236}">
                  <a16:creationId xmlns:a16="http://schemas.microsoft.com/office/drawing/2014/main" id="{1FEDD54C-5C0D-497E-A90B-0B86A3C29BA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6064B2FF-167F-423E-BB1B-EDF7DBFEB2BC}"/>
                </a:ext>
              </a:extLst>
            </p:cNvPr>
            <p:cNvSpPr txBox="1"/>
            <p:nvPr/>
          </p:nvSpPr>
          <p:spPr>
            <a:xfrm>
              <a:off x="5233822" y="3160245"/>
              <a:ext cx="2961371" cy="529634"/>
            </a:xfrm>
            <a:prstGeom prst="rect">
              <a:avLst/>
            </a:prstGeom>
            <a:solidFill>
              <a:srgbClr val="5D89AD"/>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Insulates</a:t>
              </a:r>
            </a:p>
          </p:txBody>
        </p:sp>
      </p:grpSp>
      <p:grpSp>
        <p:nvGrpSpPr>
          <p:cNvPr id="21" name="Group 20">
            <a:extLst>
              <a:ext uri="{FF2B5EF4-FFF2-40B4-BE49-F238E27FC236}">
                <a16:creationId xmlns:a16="http://schemas.microsoft.com/office/drawing/2014/main" id="{E915F111-BDC7-44C8-B096-685A873393FD}"/>
              </a:ext>
            </a:extLst>
          </p:cNvPr>
          <p:cNvGrpSpPr/>
          <p:nvPr/>
        </p:nvGrpSpPr>
        <p:grpSpPr>
          <a:xfrm>
            <a:off x="6405201" y="3956498"/>
            <a:ext cx="2099457" cy="1245394"/>
            <a:chOff x="5227591" y="2536031"/>
            <a:chExt cx="2967602" cy="1785936"/>
          </a:xfrm>
          <a:solidFill>
            <a:srgbClr val="5D89AD"/>
          </a:solidFill>
        </p:grpSpPr>
        <p:sp>
          <p:nvSpPr>
            <p:cNvPr id="22" name="Rounded Rectangle 6">
              <a:extLst>
                <a:ext uri="{FF2B5EF4-FFF2-40B4-BE49-F238E27FC236}">
                  <a16:creationId xmlns:a16="http://schemas.microsoft.com/office/drawing/2014/main" id="{61D4F7AF-5DAE-48F6-B292-463D82A3EF02}"/>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AC45B571-BDB6-4066-9242-63F6FD6550CC}"/>
                </a:ext>
              </a:extLst>
            </p:cNvPr>
            <p:cNvSpPr txBox="1"/>
            <p:nvPr/>
          </p:nvSpPr>
          <p:spPr>
            <a:xfrm>
              <a:off x="5233822" y="2961632"/>
              <a:ext cx="2961371" cy="926860"/>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Communicates to User</a:t>
              </a:r>
            </a:p>
          </p:txBody>
        </p:sp>
      </p:grpSp>
      <p:grpSp>
        <p:nvGrpSpPr>
          <p:cNvPr id="24" name="Group 23">
            <a:extLst>
              <a:ext uri="{FF2B5EF4-FFF2-40B4-BE49-F238E27FC236}">
                <a16:creationId xmlns:a16="http://schemas.microsoft.com/office/drawing/2014/main" id="{5BD3BA9C-1D56-45FC-A954-7E4B98FEA862}"/>
              </a:ext>
            </a:extLst>
          </p:cNvPr>
          <p:cNvGrpSpPr/>
          <p:nvPr/>
        </p:nvGrpSpPr>
        <p:grpSpPr>
          <a:xfrm>
            <a:off x="9158739" y="3956498"/>
            <a:ext cx="2095049" cy="1245394"/>
            <a:chOff x="5227591" y="2536031"/>
            <a:chExt cx="2961371" cy="1785936"/>
          </a:xfrm>
          <a:solidFill>
            <a:srgbClr val="5D89AD"/>
          </a:solidFill>
        </p:grpSpPr>
        <p:sp>
          <p:nvSpPr>
            <p:cNvPr id="25" name="Rounded Rectangle 6">
              <a:extLst>
                <a:ext uri="{FF2B5EF4-FFF2-40B4-BE49-F238E27FC236}">
                  <a16:creationId xmlns:a16="http://schemas.microsoft.com/office/drawing/2014/main" id="{13B4B76E-954E-447A-B3CF-5168A1E6ED8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63133CDB-9B1B-4A4D-B86B-B9F3CE9C989E}"/>
                </a:ext>
              </a:extLst>
            </p:cNvPr>
            <p:cNvSpPr txBox="1"/>
            <p:nvPr/>
          </p:nvSpPr>
          <p:spPr>
            <a:xfrm>
              <a:off x="5227591" y="3160244"/>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Connects</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p:txBody>
      </p:sp>
      <p:cxnSp>
        <p:nvCxnSpPr>
          <p:cNvPr id="30" name="Connector: Elbow 29">
            <a:extLst>
              <a:ext uri="{FF2B5EF4-FFF2-40B4-BE49-F238E27FC236}">
                <a16:creationId xmlns:a16="http://schemas.microsoft.com/office/drawing/2014/main" id="{04525015-4B98-43E4-B18F-A9233AEF2645}"/>
              </a:ext>
            </a:extLst>
          </p:cNvPr>
          <p:cNvCxnSpPr>
            <a:cxnSpLocks/>
          </p:cNvCxnSpPr>
          <p:nvPr/>
        </p:nvCxnSpPr>
        <p:spPr>
          <a:xfrm rot="16200000" flipH="1">
            <a:off x="7565914" y="1316148"/>
            <a:ext cx="1170436" cy="411026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9C06307B-62F2-4C9A-889F-EC04B0EEE726}"/>
              </a:ext>
            </a:extLst>
          </p:cNvPr>
          <p:cNvCxnSpPr>
            <a:cxnSpLocks/>
          </p:cNvCxnSpPr>
          <p:nvPr/>
        </p:nvCxnSpPr>
        <p:spPr>
          <a:xfrm rot="16200000" flipH="1">
            <a:off x="6189145" y="2692917"/>
            <a:ext cx="1170436" cy="1356726"/>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8B237D49-C221-4CB1-9CF5-000199E3CCF2}"/>
              </a:ext>
            </a:extLst>
          </p:cNvPr>
          <p:cNvCxnSpPr>
            <a:cxnSpLocks/>
          </p:cNvCxnSpPr>
          <p:nvPr/>
        </p:nvCxnSpPr>
        <p:spPr>
          <a:xfrm rot="5400000">
            <a:off x="3440015" y="1300513"/>
            <a:ext cx="1170436" cy="414153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CE82B29E-846A-4888-803A-AEB7170E53C3}"/>
              </a:ext>
            </a:extLst>
          </p:cNvPr>
          <p:cNvCxnSpPr>
            <a:cxnSpLocks/>
          </p:cNvCxnSpPr>
          <p:nvPr/>
        </p:nvCxnSpPr>
        <p:spPr>
          <a:xfrm rot="5400000">
            <a:off x="4814580" y="2675078"/>
            <a:ext cx="1170436" cy="139240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803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38</a:t>
            </a:fld>
            <a:endParaRPr lang="en-US"/>
          </a:p>
        </p:txBody>
      </p:sp>
      <p:grpSp>
        <p:nvGrpSpPr>
          <p:cNvPr id="18" name="Group 17">
            <a:extLst>
              <a:ext uri="{FF2B5EF4-FFF2-40B4-BE49-F238E27FC236}">
                <a16:creationId xmlns:a16="http://schemas.microsoft.com/office/drawing/2014/main" id="{8DBE3508-8703-47BB-AF05-6A37D6E92E54}"/>
              </a:ext>
            </a:extLst>
          </p:cNvPr>
          <p:cNvGrpSpPr/>
          <p:nvPr/>
        </p:nvGrpSpPr>
        <p:grpSpPr>
          <a:xfrm>
            <a:off x="3992134" y="2628587"/>
            <a:ext cx="2099457" cy="1245394"/>
            <a:chOff x="5227591" y="2536031"/>
            <a:chExt cx="2967602" cy="1785936"/>
          </a:xfrm>
          <a:solidFill>
            <a:srgbClr val="5D89AD"/>
          </a:solidFill>
        </p:grpSpPr>
        <p:sp>
          <p:nvSpPr>
            <p:cNvPr id="19" name="Rounded Rectangle 6">
              <a:extLst>
                <a:ext uri="{FF2B5EF4-FFF2-40B4-BE49-F238E27FC236}">
                  <a16:creationId xmlns:a16="http://schemas.microsoft.com/office/drawing/2014/main" id="{1FEDD54C-5C0D-497E-A90B-0B86A3C29BA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6064B2FF-167F-423E-BB1B-EDF7DBFEB2BC}"/>
                </a:ext>
              </a:extLst>
            </p:cNvPr>
            <p:cNvSpPr txBox="1"/>
            <p:nvPr/>
          </p:nvSpPr>
          <p:spPr>
            <a:xfrm>
              <a:off x="5233822" y="3160245"/>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Insulates</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a:p>
            <a:pPr algn="r"/>
            <a:endParaRPr lang="en-US"/>
          </a:p>
        </p:txBody>
      </p:sp>
      <p:grpSp>
        <p:nvGrpSpPr>
          <p:cNvPr id="27" name="Group 26">
            <a:extLst>
              <a:ext uri="{FF2B5EF4-FFF2-40B4-BE49-F238E27FC236}">
                <a16:creationId xmlns:a16="http://schemas.microsoft.com/office/drawing/2014/main" id="{0987A450-DA2E-46C7-9D24-0469DB813E64}"/>
              </a:ext>
            </a:extLst>
          </p:cNvPr>
          <p:cNvGrpSpPr/>
          <p:nvPr/>
        </p:nvGrpSpPr>
        <p:grpSpPr>
          <a:xfrm>
            <a:off x="5562176" y="4569297"/>
            <a:ext cx="2095049" cy="1245394"/>
            <a:chOff x="5227591" y="2536031"/>
            <a:chExt cx="2961371" cy="1785936"/>
          </a:xfrm>
          <a:solidFill>
            <a:srgbClr val="95B0C9"/>
          </a:solidFill>
        </p:grpSpPr>
        <p:sp>
          <p:nvSpPr>
            <p:cNvPr id="29" name="Rounded Rectangle 6">
              <a:extLst>
                <a:ext uri="{FF2B5EF4-FFF2-40B4-BE49-F238E27FC236}">
                  <a16:creationId xmlns:a16="http://schemas.microsoft.com/office/drawing/2014/main" id="{CA37E0E8-6214-49DC-A3D7-B31BE5D71755}"/>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31" name="TextBox 30">
              <a:extLst>
                <a:ext uri="{FF2B5EF4-FFF2-40B4-BE49-F238E27FC236}">
                  <a16:creationId xmlns:a16="http://schemas.microsoft.com/office/drawing/2014/main" id="{D65A1384-CF15-4671-83AC-A163E0E58F9E}"/>
                </a:ext>
              </a:extLst>
            </p:cNvPr>
            <p:cNvSpPr txBox="1"/>
            <p:nvPr/>
          </p:nvSpPr>
          <p:spPr>
            <a:xfrm>
              <a:off x="5227591" y="2969221"/>
              <a:ext cx="2961371" cy="926860"/>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Decrease Heat Absorption</a:t>
              </a:r>
            </a:p>
          </p:txBody>
        </p:sp>
      </p:grpSp>
      <p:grpSp>
        <p:nvGrpSpPr>
          <p:cNvPr id="32" name="Group 31">
            <a:extLst>
              <a:ext uri="{FF2B5EF4-FFF2-40B4-BE49-F238E27FC236}">
                <a16:creationId xmlns:a16="http://schemas.microsoft.com/office/drawing/2014/main" id="{A2B1993D-1DE0-42BD-9EF5-E6BDD06CA78A}"/>
              </a:ext>
            </a:extLst>
          </p:cNvPr>
          <p:cNvGrpSpPr/>
          <p:nvPr/>
        </p:nvGrpSpPr>
        <p:grpSpPr>
          <a:xfrm>
            <a:off x="2425616" y="4569297"/>
            <a:ext cx="2095933" cy="1245394"/>
            <a:chOff x="5226341" y="2536031"/>
            <a:chExt cx="2962621" cy="1785936"/>
          </a:xfrm>
          <a:solidFill>
            <a:srgbClr val="95B0C9"/>
          </a:solidFill>
        </p:grpSpPr>
        <p:sp>
          <p:nvSpPr>
            <p:cNvPr id="34" name="Rounded Rectangle 6">
              <a:extLst>
                <a:ext uri="{FF2B5EF4-FFF2-40B4-BE49-F238E27FC236}">
                  <a16:creationId xmlns:a16="http://schemas.microsoft.com/office/drawing/2014/main" id="{C77B5226-5D9C-47F2-8F1D-60F79EE2C8F2}"/>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26474ED0-C841-44B7-B100-F836B6C281CF}"/>
                </a:ext>
              </a:extLst>
            </p:cNvPr>
            <p:cNvSpPr txBox="1"/>
            <p:nvPr/>
          </p:nvSpPr>
          <p:spPr>
            <a:xfrm>
              <a:off x="5226341" y="3166316"/>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Increase Heat Loss</a:t>
              </a:r>
            </a:p>
          </p:txBody>
        </p:sp>
      </p:grpSp>
      <p:sp>
        <p:nvSpPr>
          <p:cNvPr id="38" name="Rounded Rectangle 6">
            <a:extLst>
              <a:ext uri="{FF2B5EF4-FFF2-40B4-BE49-F238E27FC236}">
                <a16:creationId xmlns:a16="http://schemas.microsoft.com/office/drawing/2014/main" id="{F8BE5C9C-806B-4FF2-A535-433B75799771}"/>
              </a:ext>
            </a:extLst>
          </p:cNvPr>
          <p:cNvSpPr/>
          <p:nvPr/>
        </p:nvSpPr>
        <p:spPr>
          <a:xfrm>
            <a:off x="5664594" y="1486631"/>
            <a:ext cx="862811" cy="592851"/>
          </a:xfrm>
          <a:prstGeom prst="roundRect">
            <a:avLst/>
          </a:prstGeom>
          <a:solidFill>
            <a:srgbClr val="236192"/>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0" name="Rounded Rectangle 6">
            <a:extLst>
              <a:ext uri="{FF2B5EF4-FFF2-40B4-BE49-F238E27FC236}">
                <a16:creationId xmlns:a16="http://schemas.microsoft.com/office/drawing/2014/main" id="{D31D0635-9622-4C4D-97BA-7BFD18801496}"/>
              </a:ext>
            </a:extLst>
          </p:cNvPr>
          <p:cNvSpPr/>
          <p:nvPr/>
        </p:nvSpPr>
        <p:spPr>
          <a:xfrm>
            <a:off x="8155212" y="2655688"/>
            <a:ext cx="862811" cy="592851"/>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1" name="Rounded Rectangle 6">
            <a:extLst>
              <a:ext uri="{FF2B5EF4-FFF2-40B4-BE49-F238E27FC236}">
                <a16:creationId xmlns:a16="http://schemas.microsoft.com/office/drawing/2014/main" id="{F77916BD-F378-4AD5-A81D-8FFFA7DA4550}"/>
              </a:ext>
            </a:extLst>
          </p:cNvPr>
          <p:cNvSpPr/>
          <p:nvPr/>
        </p:nvSpPr>
        <p:spPr>
          <a:xfrm>
            <a:off x="6691996" y="2666080"/>
            <a:ext cx="862811" cy="592851"/>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2" name="Rounded Rectangle 6">
            <a:extLst>
              <a:ext uri="{FF2B5EF4-FFF2-40B4-BE49-F238E27FC236}">
                <a16:creationId xmlns:a16="http://schemas.microsoft.com/office/drawing/2014/main" id="{B053D50B-C26F-4F0D-BF1F-DA72E58B8E86}"/>
              </a:ext>
            </a:extLst>
          </p:cNvPr>
          <p:cNvSpPr/>
          <p:nvPr/>
        </p:nvSpPr>
        <p:spPr>
          <a:xfrm>
            <a:off x="2524510" y="2661549"/>
            <a:ext cx="862811" cy="592851"/>
          </a:xfrm>
          <a:prstGeom prst="roundRect">
            <a:avLst/>
          </a:prstGeom>
          <a:solidFill>
            <a:srgbClr val="808080">
              <a:alpha val="24706"/>
            </a:srgbClr>
          </a:solidFill>
          <a:ln>
            <a:solidFill>
              <a:srgbClr val="808080">
                <a:alpha val="25098"/>
              </a:srgb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cxnSp>
        <p:nvCxnSpPr>
          <p:cNvPr id="13" name="Connector: Elbow 12">
            <a:extLst>
              <a:ext uri="{FF2B5EF4-FFF2-40B4-BE49-F238E27FC236}">
                <a16:creationId xmlns:a16="http://schemas.microsoft.com/office/drawing/2014/main" id="{98EDF0B1-685B-4E81-8F60-38B3B50A77B2}"/>
              </a:ext>
            </a:extLst>
          </p:cNvPr>
          <p:cNvCxnSpPr>
            <a:cxnSpLocks/>
            <a:stCxn id="38" idx="2"/>
            <a:endCxn id="42" idx="0"/>
          </p:cNvCxnSpPr>
          <p:nvPr/>
        </p:nvCxnSpPr>
        <p:spPr>
          <a:xfrm rot="5400000">
            <a:off x="4234925" y="800473"/>
            <a:ext cx="582067" cy="314008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F5254A9C-285E-4C95-A9AA-BC4CF54AA9F6}"/>
              </a:ext>
            </a:extLst>
          </p:cNvPr>
          <p:cNvCxnSpPr>
            <a:cxnSpLocks/>
            <a:stCxn id="38" idx="2"/>
          </p:cNvCxnSpPr>
          <p:nvPr/>
        </p:nvCxnSpPr>
        <p:spPr>
          <a:xfrm rot="5400000">
            <a:off x="5293278" y="1825864"/>
            <a:ext cx="549105" cy="1056341"/>
          </a:xfrm>
          <a:prstGeom prst="bentConnector3">
            <a:avLst>
              <a:gd name="adj1" fmla="val 52776"/>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9FA04903-0F08-4794-9B03-43FEADBBA4CA}"/>
              </a:ext>
            </a:extLst>
          </p:cNvPr>
          <p:cNvCxnSpPr>
            <a:cxnSpLocks/>
            <a:stCxn id="38" idx="2"/>
            <a:endCxn id="41" idx="0"/>
          </p:cNvCxnSpPr>
          <p:nvPr/>
        </p:nvCxnSpPr>
        <p:spPr>
          <a:xfrm rot="16200000" flipH="1">
            <a:off x="6316402" y="1859080"/>
            <a:ext cx="586598" cy="1027402"/>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5BCCC5A5-06A9-40DC-AC83-99C6668FF3F9}"/>
              </a:ext>
            </a:extLst>
          </p:cNvPr>
          <p:cNvCxnSpPr>
            <a:cxnSpLocks/>
            <a:stCxn id="38" idx="2"/>
            <a:endCxn id="40" idx="0"/>
          </p:cNvCxnSpPr>
          <p:nvPr/>
        </p:nvCxnSpPr>
        <p:spPr>
          <a:xfrm rot="16200000" flipH="1">
            <a:off x="7053206" y="1122276"/>
            <a:ext cx="576206" cy="2490618"/>
          </a:xfrm>
          <a:prstGeom prst="bentConnector3">
            <a:avLst>
              <a:gd name="adj1" fmla="val 50586"/>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22B7C801-3BC8-4379-BE72-4B0B3E0E8F5F}"/>
              </a:ext>
            </a:extLst>
          </p:cNvPr>
          <p:cNvCxnSpPr>
            <a:cxnSpLocks/>
            <a:stCxn id="19" idx="2"/>
            <a:endCxn id="29" idx="0"/>
          </p:cNvCxnSpPr>
          <p:nvPr/>
        </p:nvCxnSpPr>
        <p:spPr>
          <a:xfrm rot="16200000" flipH="1">
            <a:off x="5477022" y="3436618"/>
            <a:ext cx="695316" cy="1570042"/>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75C0E208-3502-4F30-B7A5-10269A5CEE07}"/>
              </a:ext>
            </a:extLst>
          </p:cNvPr>
          <p:cNvCxnSpPr>
            <a:cxnSpLocks/>
            <a:stCxn id="19" idx="2"/>
            <a:endCxn id="34" idx="0"/>
          </p:cNvCxnSpPr>
          <p:nvPr/>
        </p:nvCxnSpPr>
        <p:spPr>
          <a:xfrm rot="5400000">
            <a:off x="3909185" y="3438823"/>
            <a:ext cx="695316" cy="1565633"/>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745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39</a:t>
            </a:fld>
            <a:endParaRPr lang="en-US"/>
          </a:p>
        </p:txBody>
      </p:sp>
      <p:grpSp>
        <p:nvGrpSpPr>
          <p:cNvPr id="6" name="Group 5">
            <a:extLst>
              <a:ext uri="{FF2B5EF4-FFF2-40B4-BE49-F238E27FC236}">
                <a16:creationId xmlns:a16="http://schemas.microsoft.com/office/drawing/2014/main" id="{A284F1D9-B102-41CD-BD1C-BDB644CF5829}"/>
              </a:ext>
            </a:extLst>
          </p:cNvPr>
          <p:cNvGrpSpPr/>
          <p:nvPr/>
        </p:nvGrpSpPr>
        <p:grpSpPr>
          <a:xfrm>
            <a:off x="5048475" y="1540668"/>
            <a:ext cx="2095049" cy="1245394"/>
            <a:chOff x="5227591" y="2536031"/>
            <a:chExt cx="2961371" cy="1785936"/>
          </a:xfrm>
          <a:solidFill>
            <a:srgbClr val="2F80C3"/>
          </a:solidFill>
        </p:grpSpPr>
        <p:sp>
          <p:nvSpPr>
            <p:cNvPr id="5" name="Rounded Rectangle 6">
              <a:extLst>
                <a:ext uri="{FF2B5EF4-FFF2-40B4-BE49-F238E27FC236}">
                  <a16:creationId xmlns:a16="http://schemas.microsoft.com/office/drawing/2014/main" id="{611F7411-4C65-42C8-B84D-99922A35EDAE}"/>
                </a:ext>
              </a:extLst>
            </p:cNvPr>
            <p:cNvSpPr/>
            <p:nvPr/>
          </p:nvSpPr>
          <p:spPr>
            <a:xfrm>
              <a:off x="5227591" y="2536031"/>
              <a:ext cx="2961371" cy="1785936"/>
            </a:xfrm>
            <a:prstGeom prst="roundRect">
              <a:avLst/>
            </a:prstGeom>
            <a:solidFill>
              <a:srgbClr val="236192"/>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7019DEBB-1169-4EA7-A53F-4B234DDA89B9}"/>
                </a:ext>
              </a:extLst>
            </p:cNvPr>
            <p:cNvSpPr txBox="1"/>
            <p:nvPr/>
          </p:nvSpPr>
          <p:spPr>
            <a:xfrm>
              <a:off x="5227591" y="2828198"/>
              <a:ext cx="2961371" cy="1191677"/>
            </a:xfrm>
            <a:prstGeom prst="rect">
              <a:avLst/>
            </a:prstGeom>
            <a:solidFill>
              <a:srgbClr val="236192"/>
            </a:solidFill>
          </p:spPr>
          <p:txBody>
            <a:bodyPr wrap="square" lIns="91440" tIns="45720" rIns="91440" bIns="45720" rtlCol="0" anchor="t">
              <a:spAutoFit/>
            </a:bodyPr>
            <a:lstStyle/>
            <a:p>
              <a:pPr algn="ctr"/>
              <a:r>
                <a:rPr lang="en-US" sz="1600">
                  <a:solidFill>
                    <a:schemeClr val="bg1"/>
                  </a:solidFill>
                  <a:latin typeface="Amasis MT Pro"/>
                  <a:cs typeface="Telugu MN" pitchFamily="2" charset="0"/>
                </a:rPr>
                <a:t>In-Space Cryogenic Propellant Storage Container</a:t>
              </a:r>
            </a:p>
          </p:txBody>
        </p:sp>
      </p:grpSp>
      <p:grpSp>
        <p:nvGrpSpPr>
          <p:cNvPr id="15" name="Group 14">
            <a:extLst>
              <a:ext uri="{FF2B5EF4-FFF2-40B4-BE49-F238E27FC236}">
                <a16:creationId xmlns:a16="http://schemas.microsoft.com/office/drawing/2014/main" id="{2675C5FD-4D94-49C1-84B2-9288B796EAC6}"/>
              </a:ext>
            </a:extLst>
          </p:cNvPr>
          <p:cNvGrpSpPr/>
          <p:nvPr/>
        </p:nvGrpSpPr>
        <p:grpSpPr>
          <a:xfrm>
            <a:off x="902533" y="3956498"/>
            <a:ext cx="2099457" cy="1245394"/>
            <a:chOff x="5221360" y="2536031"/>
            <a:chExt cx="2967602" cy="1785936"/>
          </a:xfrm>
          <a:solidFill>
            <a:srgbClr val="808080">
              <a:alpha val="24706"/>
            </a:srgbClr>
          </a:solidFill>
        </p:grpSpPr>
        <p:sp>
          <p:nvSpPr>
            <p:cNvPr id="16" name="Rounded Rectangle 6">
              <a:extLst>
                <a:ext uri="{FF2B5EF4-FFF2-40B4-BE49-F238E27FC236}">
                  <a16:creationId xmlns:a16="http://schemas.microsoft.com/office/drawing/2014/main" id="{E7DD158A-7E2E-4783-ACAA-A7E3D499FA01}"/>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E30BCEDD-7450-45CF-9AC6-F14B696A2688}"/>
                </a:ext>
              </a:extLst>
            </p:cNvPr>
            <p:cNvSpPr txBox="1"/>
            <p:nvPr/>
          </p:nvSpPr>
          <p:spPr>
            <a:xfrm>
              <a:off x="5221360" y="3164182"/>
              <a:ext cx="2961371" cy="529634"/>
            </a:xfrm>
            <a:prstGeom prst="rect">
              <a:avLst/>
            </a:prstGeom>
            <a:solidFill>
              <a:srgbClr val="E0E0E0"/>
            </a:solid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Stores</a:t>
              </a:r>
            </a:p>
          </p:txBody>
        </p:sp>
      </p:grpSp>
      <p:grpSp>
        <p:nvGrpSpPr>
          <p:cNvPr id="18" name="Group 17">
            <a:extLst>
              <a:ext uri="{FF2B5EF4-FFF2-40B4-BE49-F238E27FC236}">
                <a16:creationId xmlns:a16="http://schemas.microsoft.com/office/drawing/2014/main" id="{8DBE3508-8703-47BB-AF05-6A37D6E92E54}"/>
              </a:ext>
            </a:extLst>
          </p:cNvPr>
          <p:cNvGrpSpPr/>
          <p:nvPr/>
        </p:nvGrpSpPr>
        <p:grpSpPr>
          <a:xfrm>
            <a:off x="3656071" y="3956498"/>
            <a:ext cx="2099457" cy="1245394"/>
            <a:chOff x="5227591" y="2536031"/>
            <a:chExt cx="2967602" cy="1785936"/>
          </a:xfrm>
          <a:solidFill>
            <a:srgbClr val="E0E0E0"/>
          </a:solidFill>
        </p:grpSpPr>
        <p:sp>
          <p:nvSpPr>
            <p:cNvPr id="19" name="Rounded Rectangle 6">
              <a:extLst>
                <a:ext uri="{FF2B5EF4-FFF2-40B4-BE49-F238E27FC236}">
                  <a16:creationId xmlns:a16="http://schemas.microsoft.com/office/drawing/2014/main" id="{1FEDD54C-5C0D-497E-A90B-0B86A3C29BAB}"/>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6064B2FF-167F-423E-BB1B-EDF7DBFEB2BC}"/>
                </a:ext>
              </a:extLst>
            </p:cNvPr>
            <p:cNvSpPr txBox="1"/>
            <p:nvPr/>
          </p:nvSpPr>
          <p:spPr>
            <a:xfrm>
              <a:off x="5233822" y="3160245"/>
              <a:ext cx="2961371" cy="529634"/>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Insulates</a:t>
              </a:r>
            </a:p>
          </p:txBody>
        </p:sp>
      </p:grpSp>
      <p:grpSp>
        <p:nvGrpSpPr>
          <p:cNvPr id="21" name="Group 20">
            <a:extLst>
              <a:ext uri="{FF2B5EF4-FFF2-40B4-BE49-F238E27FC236}">
                <a16:creationId xmlns:a16="http://schemas.microsoft.com/office/drawing/2014/main" id="{E915F111-BDC7-44C8-B096-685A873393FD}"/>
              </a:ext>
            </a:extLst>
          </p:cNvPr>
          <p:cNvGrpSpPr/>
          <p:nvPr/>
        </p:nvGrpSpPr>
        <p:grpSpPr>
          <a:xfrm>
            <a:off x="6405201" y="3956498"/>
            <a:ext cx="2099457" cy="1245394"/>
            <a:chOff x="5227591" y="2536031"/>
            <a:chExt cx="2967602" cy="1785936"/>
          </a:xfrm>
          <a:solidFill>
            <a:srgbClr val="2F80C3"/>
          </a:solidFill>
        </p:grpSpPr>
        <p:sp>
          <p:nvSpPr>
            <p:cNvPr id="22" name="Rounded Rectangle 6">
              <a:extLst>
                <a:ext uri="{FF2B5EF4-FFF2-40B4-BE49-F238E27FC236}">
                  <a16:creationId xmlns:a16="http://schemas.microsoft.com/office/drawing/2014/main" id="{61D4F7AF-5DAE-48F6-B292-463D82A3EF02}"/>
                </a:ext>
              </a:extLst>
            </p:cNvPr>
            <p:cNvSpPr/>
            <p:nvPr/>
          </p:nvSpPr>
          <p:spPr>
            <a:xfrm>
              <a:off x="5227591" y="2536031"/>
              <a:ext cx="2961371" cy="1785936"/>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AC45B571-BDB6-4066-9242-63F6FD6550CC}"/>
                </a:ext>
              </a:extLst>
            </p:cNvPr>
            <p:cNvSpPr txBox="1"/>
            <p:nvPr/>
          </p:nvSpPr>
          <p:spPr>
            <a:xfrm>
              <a:off x="5233822" y="2961632"/>
              <a:ext cx="2961371" cy="926860"/>
            </a:xfrm>
            <a:prstGeom prst="rect">
              <a:avLst/>
            </a:prstGeom>
            <a:solidFill>
              <a:srgbClr val="5D89AD"/>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Communicates to User</a:t>
              </a:r>
            </a:p>
          </p:txBody>
        </p:sp>
      </p:grpSp>
      <p:grpSp>
        <p:nvGrpSpPr>
          <p:cNvPr id="24" name="Group 23">
            <a:extLst>
              <a:ext uri="{FF2B5EF4-FFF2-40B4-BE49-F238E27FC236}">
                <a16:creationId xmlns:a16="http://schemas.microsoft.com/office/drawing/2014/main" id="{5BD3BA9C-1D56-45FC-A954-7E4B98FEA862}"/>
              </a:ext>
            </a:extLst>
          </p:cNvPr>
          <p:cNvGrpSpPr/>
          <p:nvPr/>
        </p:nvGrpSpPr>
        <p:grpSpPr>
          <a:xfrm>
            <a:off x="9158739" y="3956498"/>
            <a:ext cx="2095049" cy="1245394"/>
            <a:chOff x="5227591" y="2536031"/>
            <a:chExt cx="2961371" cy="1785936"/>
          </a:xfrm>
          <a:solidFill>
            <a:srgbClr val="5D89AD"/>
          </a:solidFill>
        </p:grpSpPr>
        <p:sp>
          <p:nvSpPr>
            <p:cNvPr id="25" name="Rounded Rectangle 6">
              <a:extLst>
                <a:ext uri="{FF2B5EF4-FFF2-40B4-BE49-F238E27FC236}">
                  <a16:creationId xmlns:a16="http://schemas.microsoft.com/office/drawing/2014/main" id="{13B4B76E-954E-447A-B3CF-5168A1E6ED8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63133CDB-9B1B-4A4D-B86B-B9F3CE9C989E}"/>
                </a:ext>
              </a:extLst>
            </p:cNvPr>
            <p:cNvSpPr txBox="1"/>
            <p:nvPr/>
          </p:nvSpPr>
          <p:spPr>
            <a:xfrm>
              <a:off x="5227591" y="3160244"/>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Connects</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a:p>
            <a:endParaRPr lang="en-US"/>
          </a:p>
        </p:txBody>
      </p:sp>
      <p:cxnSp>
        <p:nvCxnSpPr>
          <p:cNvPr id="30" name="Connector: Elbow 29">
            <a:extLst>
              <a:ext uri="{FF2B5EF4-FFF2-40B4-BE49-F238E27FC236}">
                <a16:creationId xmlns:a16="http://schemas.microsoft.com/office/drawing/2014/main" id="{04525015-4B98-43E4-B18F-A9233AEF2645}"/>
              </a:ext>
            </a:extLst>
          </p:cNvPr>
          <p:cNvCxnSpPr>
            <a:cxnSpLocks/>
          </p:cNvCxnSpPr>
          <p:nvPr/>
        </p:nvCxnSpPr>
        <p:spPr>
          <a:xfrm rot="16200000" flipH="1">
            <a:off x="7565914" y="1316148"/>
            <a:ext cx="1170436" cy="411026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CE82B29E-846A-4888-803A-AEB7170E53C3}"/>
              </a:ext>
            </a:extLst>
          </p:cNvPr>
          <p:cNvCxnSpPr>
            <a:cxnSpLocks/>
          </p:cNvCxnSpPr>
          <p:nvPr/>
        </p:nvCxnSpPr>
        <p:spPr>
          <a:xfrm rot="5400000">
            <a:off x="4814580" y="2675078"/>
            <a:ext cx="1170436" cy="139240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8B237D49-C221-4CB1-9CF5-000199E3CCF2}"/>
              </a:ext>
            </a:extLst>
          </p:cNvPr>
          <p:cNvCxnSpPr>
            <a:cxnSpLocks/>
          </p:cNvCxnSpPr>
          <p:nvPr/>
        </p:nvCxnSpPr>
        <p:spPr>
          <a:xfrm rot="5400000">
            <a:off x="3440015" y="1300513"/>
            <a:ext cx="1170436" cy="414153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9C06307B-62F2-4C9A-889F-EC04B0EEE726}"/>
              </a:ext>
            </a:extLst>
          </p:cNvPr>
          <p:cNvCxnSpPr>
            <a:cxnSpLocks/>
          </p:cNvCxnSpPr>
          <p:nvPr/>
        </p:nvCxnSpPr>
        <p:spPr>
          <a:xfrm rot="16200000" flipH="1">
            <a:off x="6189145" y="2692917"/>
            <a:ext cx="1170436" cy="1356726"/>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496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ED9BC-77BA-427D-81CD-496590D5BE83}"/>
              </a:ext>
            </a:extLst>
          </p:cNvPr>
          <p:cNvSpPr>
            <a:spLocks noGrp="1"/>
          </p:cNvSpPr>
          <p:nvPr>
            <p:ph type="title"/>
          </p:nvPr>
        </p:nvSpPr>
        <p:spPr/>
        <p:txBody>
          <a:bodyPr/>
          <a:lstStyle/>
          <a:p>
            <a:pPr algn="ctr"/>
            <a:r>
              <a:rPr lang="en-US">
                <a:solidFill>
                  <a:schemeClr val="tx1"/>
                </a:solidFill>
                <a:latin typeface="Amasis MT Pro Black" panose="02040504050005020304" pitchFamily="18" charset="77"/>
                <a:cs typeface="Arial"/>
              </a:rPr>
              <a:t>Project Objective</a:t>
            </a:r>
            <a:r>
              <a:rPr lang="en-US">
                <a:latin typeface="Amasis MT Pro Black" panose="02040504050005020304" pitchFamily="18" charset="77"/>
                <a:cs typeface="Arial"/>
              </a:rPr>
              <a:t> </a:t>
            </a:r>
            <a:endParaRPr lang="en-US">
              <a:latin typeface="Amasis MT Pro Black" panose="02040504050005020304" pitchFamily="18" charset="77"/>
            </a:endParaRPr>
          </a:p>
        </p:txBody>
      </p:sp>
      <p:sp>
        <p:nvSpPr>
          <p:cNvPr id="3" name="Slide Number Placeholder 2">
            <a:extLst>
              <a:ext uri="{FF2B5EF4-FFF2-40B4-BE49-F238E27FC236}">
                <a16:creationId xmlns:a16="http://schemas.microsoft.com/office/drawing/2014/main" id="{1B6DA3BE-EDD5-469B-B594-B03221B451B8}"/>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5" name="TextBox 4">
            <a:extLst>
              <a:ext uri="{FF2B5EF4-FFF2-40B4-BE49-F238E27FC236}">
                <a16:creationId xmlns:a16="http://schemas.microsoft.com/office/drawing/2014/main" id="{8D0671B9-93DD-4968-A78B-1D5BC167FAF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cs typeface="Calibri"/>
              </a:rPr>
              <a:t>Anna Gilliard</a:t>
            </a:r>
          </a:p>
        </p:txBody>
      </p:sp>
      <p:graphicFrame>
        <p:nvGraphicFramePr>
          <p:cNvPr id="7" name="Diagram 6">
            <a:extLst>
              <a:ext uri="{FF2B5EF4-FFF2-40B4-BE49-F238E27FC236}">
                <a16:creationId xmlns:a16="http://schemas.microsoft.com/office/drawing/2014/main" id="{5660984D-CAB2-9B4F-96B5-57A1D5EE2EE6}"/>
              </a:ext>
            </a:extLst>
          </p:cNvPr>
          <p:cNvGraphicFramePr/>
          <p:nvPr>
            <p:extLst>
              <p:ext uri="{D42A27DB-BD31-4B8C-83A1-F6EECF244321}">
                <p14:modId xmlns:p14="http://schemas.microsoft.com/office/powerpoint/2010/main" val="3018908580"/>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A59D4817-1092-5D42-A125-38B88857A078}"/>
              </a:ext>
            </a:extLst>
          </p:cNvPr>
          <p:cNvSpPr txBox="1"/>
          <p:nvPr/>
        </p:nvSpPr>
        <p:spPr>
          <a:xfrm>
            <a:off x="838200" y="1690688"/>
            <a:ext cx="10515599" cy="1846659"/>
          </a:xfrm>
          <a:prstGeom prst="rect">
            <a:avLst/>
          </a:prstGeom>
          <a:noFill/>
        </p:spPr>
        <p:txBody>
          <a:bodyPr wrap="square" rtlCol="0">
            <a:spAutoFit/>
          </a:bodyPr>
          <a:lstStyle/>
          <a:p>
            <a:r>
              <a:rPr lang="en-US" sz="3200">
                <a:latin typeface="Amasis MT Pro" panose="02040504050005020304" pitchFamily="18" charset="77"/>
                <a:ea typeface="Krungthep" panose="02000400000000000000" pitchFamily="2" charset="-34"/>
                <a:cs typeface="Arial" panose="020B0604020202020204" pitchFamily="34" charset="0"/>
              </a:rPr>
              <a:t>The objective of this project is to design a storage tank for cryogenic propellant that increases storage time, reduces fuel loss, and reduces heat transfer.</a:t>
            </a:r>
          </a:p>
          <a:p>
            <a:endParaRPr lang="en-US"/>
          </a:p>
        </p:txBody>
      </p:sp>
      <p:grpSp>
        <p:nvGrpSpPr>
          <p:cNvPr id="53" name="Group 52">
            <a:extLst>
              <a:ext uri="{FF2B5EF4-FFF2-40B4-BE49-F238E27FC236}">
                <a16:creationId xmlns:a16="http://schemas.microsoft.com/office/drawing/2014/main" id="{6367D863-4110-0044-97B6-6D965698F765}"/>
              </a:ext>
            </a:extLst>
          </p:cNvPr>
          <p:cNvGrpSpPr/>
          <p:nvPr/>
        </p:nvGrpSpPr>
        <p:grpSpPr>
          <a:xfrm>
            <a:off x="7336850" y="2868298"/>
            <a:ext cx="2597722" cy="2299015"/>
            <a:chOff x="7360665" y="2838763"/>
            <a:chExt cx="2951743" cy="2299015"/>
          </a:xfrm>
        </p:grpSpPr>
        <p:grpSp>
          <p:nvGrpSpPr>
            <p:cNvPr id="41" name="Group 40">
              <a:extLst>
                <a:ext uri="{FF2B5EF4-FFF2-40B4-BE49-F238E27FC236}">
                  <a16:creationId xmlns:a16="http://schemas.microsoft.com/office/drawing/2014/main" id="{5C9DFE1F-74DA-D747-BC82-5695CFCF8F2E}"/>
                </a:ext>
              </a:extLst>
            </p:cNvPr>
            <p:cNvGrpSpPr/>
            <p:nvPr/>
          </p:nvGrpSpPr>
          <p:grpSpPr>
            <a:xfrm>
              <a:off x="8450934" y="3284871"/>
              <a:ext cx="1327147" cy="1852907"/>
              <a:chOff x="7755893" y="2889504"/>
              <a:chExt cx="1485014" cy="2392402"/>
            </a:xfrm>
          </p:grpSpPr>
          <p:grpSp>
            <p:nvGrpSpPr>
              <p:cNvPr id="15" name="Group 14">
                <a:extLst>
                  <a:ext uri="{FF2B5EF4-FFF2-40B4-BE49-F238E27FC236}">
                    <a16:creationId xmlns:a16="http://schemas.microsoft.com/office/drawing/2014/main" id="{645C3692-0F55-3340-91F7-C6CB728B2159}"/>
                  </a:ext>
                </a:extLst>
              </p:cNvPr>
              <p:cNvGrpSpPr/>
              <p:nvPr/>
            </p:nvGrpSpPr>
            <p:grpSpPr>
              <a:xfrm>
                <a:off x="7755893" y="3177264"/>
                <a:ext cx="1485014" cy="2104642"/>
                <a:chOff x="4076699" y="1543050"/>
                <a:chExt cx="1657351" cy="3876674"/>
              </a:xfrm>
            </p:grpSpPr>
            <p:sp>
              <p:nvSpPr>
                <p:cNvPr id="16" name="Rectangle 15">
                  <a:extLst>
                    <a:ext uri="{FF2B5EF4-FFF2-40B4-BE49-F238E27FC236}">
                      <a16:creationId xmlns:a16="http://schemas.microsoft.com/office/drawing/2014/main" id="{DD0F4E27-FC2F-3449-8B49-69835248DD3F}"/>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0C2E05-CF48-F240-8E6C-007C9366B49B}"/>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B1857C-D414-6C4F-9689-32E94BE8A799}"/>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920099CD-8DA9-584B-B8A2-E6C6A4C6EABC}"/>
                    </a:ext>
                  </a:extLst>
                </p:cNvPr>
                <p:cNvCxnSpPr>
                  <a:cxnSpLocks/>
                  <a:stCxn id="17" idx="2"/>
                  <a:endCxn id="17"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B96239-950A-A847-A0D8-ADEA5F51D999}"/>
                    </a:ext>
                  </a:extLst>
                </p:cNvPr>
                <p:cNvCxnSpPr>
                  <a:cxnSpLocks/>
                  <a:stCxn id="18" idx="2"/>
                  <a:endCxn id="18"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FE6AF3-0546-114F-AFC7-3314552024BC}"/>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4FEA41-D808-5746-85F9-08DF1EE80A4C}"/>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87CB631-6C0E-BC45-9F6E-EB21AC7253FC}"/>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17A80A8-2EB5-C844-950E-6589E216ACF6}"/>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7D1308-F5FE-4C4A-A07A-E791B00BD371}"/>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96FBBE2-3695-AD4D-B181-6C8B5BB53DE6}"/>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D35D430-52CB-3F4A-895C-ED401F457004}"/>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B2B8CBE-B502-614B-B687-3B3070096419}"/>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0400E07-51DA-7F4D-A7FF-40890240C44D}"/>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5E5449A-3E68-EC49-8999-60E9DB6A9895}"/>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B0EE03F-D361-3E4F-90A3-5A31D5626A4F}"/>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DD24260-B42D-FF4F-8A2D-6C19864BB9F0}"/>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F97CFA-A26C-E742-BEFA-3CD20821D730}"/>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D4349FC-BB4A-A842-AAA0-C1C09E0A2DA0}"/>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E6DC982-076D-5E40-880D-0E36BA2B444B}"/>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00F303D-8212-8C41-843E-03E6D78F5465}"/>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5224608-CA47-5142-9CA7-5ACA7670031E}"/>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5D37C4A-BE8B-1B41-A362-E844EDD909A7}"/>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6EA998C0-90D3-034D-A14D-E360894FB7B2}"/>
                  </a:ext>
                </a:extLst>
              </p:cNvPr>
              <p:cNvSpPr/>
              <p:nvPr/>
            </p:nvSpPr>
            <p:spPr>
              <a:xfrm>
                <a:off x="8336243" y="2999232"/>
                <a:ext cx="299522" cy="17803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279AA48-D05C-134A-8240-30B3A39994E8}"/>
                  </a:ext>
                </a:extLst>
              </p:cNvPr>
              <p:cNvSpPr/>
              <p:nvPr/>
            </p:nvSpPr>
            <p:spPr>
              <a:xfrm>
                <a:off x="7942370" y="2889504"/>
                <a:ext cx="164272" cy="539496"/>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ight Arrow 47">
              <a:extLst>
                <a:ext uri="{FF2B5EF4-FFF2-40B4-BE49-F238E27FC236}">
                  <a16:creationId xmlns:a16="http://schemas.microsoft.com/office/drawing/2014/main" id="{B53FAD56-C921-3548-B975-250D3154C5D6}"/>
                </a:ext>
              </a:extLst>
            </p:cNvPr>
            <p:cNvSpPr/>
            <p:nvPr/>
          </p:nvSpPr>
          <p:spPr>
            <a:xfrm>
              <a:off x="7360665" y="3835788"/>
              <a:ext cx="925689" cy="252316"/>
            </a:xfrm>
            <a:prstGeom prst="rightArrow">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a:extLst>
                <a:ext uri="{FF2B5EF4-FFF2-40B4-BE49-F238E27FC236}">
                  <a16:creationId xmlns:a16="http://schemas.microsoft.com/office/drawing/2014/main" id="{91A2BD01-CDB8-2A4C-A071-C2702DFA162B}"/>
                </a:ext>
              </a:extLst>
            </p:cNvPr>
            <p:cNvSpPr/>
            <p:nvPr/>
          </p:nvSpPr>
          <p:spPr>
            <a:xfrm>
              <a:off x="7363268" y="4201305"/>
              <a:ext cx="925689" cy="252316"/>
            </a:xfrm>
            <a:prstGeom prst="rightArrow">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a:extLst>
                <a:ext uri="{FF2B5EF4-FFF2-40B4-BE49-F238E27FC236}">
                  <a16:creationId xmlns:a16="http://schemas.microsoft.com/office/drawing/2014/main" id="{D4BB49FD-86A6-E64D-984F-5A1ADA966869}"/>
                </a:ext>
              </a:extLst>
            </p:cNvPr>
            <p:cNvSpPr/>
            <p:nvPr/>
          </p:nvSpPr>
          <p:spPr>
            <a:xfrm>
              <a:off x="7360665" y="4569298"/>
              <a:ext cx="925689" cy="252316"/>
            </a:xfrm>
            <a:prstGeom prst="rightArrow">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descr="Thought bubble with solid fill">
              <a:extLst>
                <a:ext uri="{FF2B5EF4-FFF2-40B4-BE49-F238E27FC236}">
                  <a16:creationId xmlns:a16="http://schemas.microsoft.com/office/drawing/2014/main" id="{493DE335-4FA0-FD45-A707-74820691CBEE}"/>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85262" y="2838763"/>
              <a:ext cx="1327146" cy="554122"/>
            </a:xfrm>
            <a:prstGeom prst="rect">
              <a:avLst/>
            </a:prstGeom>
          </p:spPr>
        </p:pic>
      </p:grpSp>
    </p:spTree>
    <p:extLst>
      <p:ext uri="{BB962C8B-B14F-4D97-AF65-F5344CB8AC3E}">
        <p14:creationId xmlns:p14="http://schemas.microsoft.com/office/powerpoint/2010/main" val="2783674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40</a:t>
            </a:fld>
            <a:endParaRPr lang="en-US"/>
          </a:p>
        </p:txBody>
      </p:sp>
      <p:grpSp>
        <p:nvGrpSpPr>
          <p:cNvPr id="21" name="Group 20">
            <a:extLst>
              <a:ext uri="{FF2B5EF4-FFF2-40B4-BE49-F238E27FC236}">
                <a16:creationId xmlns:a16="http://schemas.microsoft.com/office/drawing/2014/main" id="{E915F111-BDC7-44C8-B096-685A873393FD}"/>
              </a:ext>
            </a:extLst>
          </p:cNvPr>
          <p:cNvGrpSpPr/>
          <p:nvPr/>
        </p:nvGrpSpPr>
        <p:grpSpPr>
          <a:xfrm>
            <a:off x="6156696" y="2660337"/>
            <a:ext cx="2095933" cy="1245394"/>
            <a:chOff x="5226341" y="2536031"/>
            <a:chExt cx="2962621" cy="1785936"/>
          </a:xfrm>
          <a:solidFill>
            <a:srgbClr val="5D89AD"/>
          </a:solidFill>
        </p:grpSpPr>
        <p:sp>
          <p:nvSpPr>
            <p:cNvPr id="22" name="Rounded Rectangle 6">
              <a:extLst>
                <a:ext uri="{FF2B5EF4-FFF2-40B4-BE49-F238E27FC236}">
                  <a16:creationId xmlns:a16="http://schemas.microsoft.com/office/drawing/2014/main" id="{61D4F7AF-5DAE-48F6-B292-463D82A3EF02}"/>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AC45B571-BDB6-4066-9242-63F6FD6550CC}"/>
                </a:ext>
              </a:extLst>
            </p:cNvPr>
            <p:cNvSpPr txBox="1"/>
            <p:nvPr/>
          </p:nvSpPr>
          <p:spPr>
            <a:xfrm>
              <a:off x="5226341" y="2973772"/>
              <a:ext cx="2961371" cy="926860"/>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Communicates to User</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a:xfrm>
            <a:off x="10769600" y="5611399"/>
            <a:ext cx="1422400" cy="310896"/>
          </a:xfrm>
        </p:spPr>
        <p:txBody>
          <a:bodyPr vert="horz" lIns="91440" tIns="45720" rIns="91440" bIns="45720" rtlCol="0" anchor="t">
            <a:noAutofit/>
          </a:bodyPr>
          <a:lstStyle/>
          <a:p>
            <a:pPr algn="r"/>
            <a:r>
              <a:rPr lang="en-US">
                <a:latin typeface="Times New Roman"/>
                <a:cs typeface="Arial"/>
              </a:rPr>
              <a:t>Samantha Myers</a:t>
            </a:r>
            <a:endParaRPr lang="en-US">
              <a:latin typeface="Times New Roman"/>
            </a:endParaRPr>
          </a:p>
        </p:txBody>
      </p:sp>
      <p:grpSp>
        <p:nvGrpSpPr>
          <p:cNvPr id="32" name="Group 31">
            <a:extLst>
              <a:ext uri="{FF2B5EF4-FFF2-40B4-BE49-F238E27FC236}">
                <a16:creationId xmlns:a16="http://schemas.microsoft.com/office/drawing/2014/main" id="{FD43E3F8-68D6-41C1-A544-CAD800F65D86}"/>
              </a:ext>
            </a:extLst>
          </p:cNvPr>
          <p:cNvGrpSpPr/>
          <p:nvPr/>
        </p:nvGrpSpPr>
        <p:grpSpPr>
          <a:xfrm>
            <a:off x="7846134" y="4449346"/>
            <a:ext cx="2095049" cy="1245394"/>
            <a:chOff x="5227591" y="2536031"/>
            <a:chExt cx="2961371" cy="1785936"/>
          </a:xfrm>
          <a:solidFill>
            <a:srgbClr val="95B0C9"/>
          </a:solidFill>
        </p:grpSpPr>
        <p:sp>
          <p:nvSpPr>
            <p:cNvPr id="34" name="Rounded Rectangle 6">
              <a:extLst>
                <a:ext uri="{FF2B5EF4-FFF2-40B4-BE49-F238E27FC236}">
                  <a16:creationId xmlns:a16="http://schemas.microsoft.com/office/drawing/2014/main" id="{D54EAC82-DDEE-4F7A-B469-31E409D0B6E7}"/>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B3A3E952-AA79-498F-B17F-7891795D05DC}"/>
                </a:ext>
              </a:extLst>
            </p:cNvPr>
            <p:cNvSpPr txBox="1"/>
            <p:nvPr/>
          </p:nvSpPr>
          <p:spPr>
            <a:xfrm>
              <a:off x="5227591" y="2961632"/>
              <a:ext cx="2961371" cy="926860"/>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Displays on Container </a:t>
              </a:r>
            </a:p>
          </p:txBody>
        </p:sp>
      </p:grpSp>
      <p:grpSp>
        <p:nvGrpSpPr>
          <p:cNvPr id="37" name="Group 36">
            <a:extLst>
              <a:ext uri="{FF2B5EF4-FFF2-40B4-BE49-F238E27FC236}">
                <a16:creationId xmlns:a16="http://schemas.microsoft.com/office/drawing/2014/main" id="{74E40346-474E-4804-8606-B481E0083F6D}"/>
              </a:ext>
            </a:extLst>
          </p:cNvPr>
          <p:cNvGrpSpPr/>
          <p:nvPr/>
        </p:nvGrpSpPr>
        <p:grpSpPr>
          <a:xfrm>
            <a:off x="4427948" y="4449346"/>
            <a:ext cx="2099457" cy="1245394"/>
            <a:chOff x="5227591" y="2536031"/>
            <a:chExt cx="2967602" cy="1785936"/>
          </a:xfrm>
          <a:solidFill>
            <a:srgbClr val="95B0C9"/>
          </a:solidFill>
        </p:grpSpPr>
        <p:sp>
          <p:nvSpPr>
            <p:cNvPr id="38" name="Rounded Rectangle 6">
              <a:extLst>
                <a:ext uri="{FF2B5EF4-FFF2-40B4-BE49-F238E27FC236}">
                  <a16:creationId xmlns:a16="http://schemas.microsoft.com/office/drawing/2014/main" id="{CB4E6025-ECB8-4005-A946-37DBEEEE77F7}"/>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0" name="TextBox 39">
              <a:extLst>
                <a:ext uri="{FF2B5EF4-FFF2-40B4-BE49-F238E27FC236}">
                  <a16:creationId xmlns:a16="http://schemas.microsoft.com/office/drawing/2014/main" id="{8770E0A5-18DE-45CE-A21A-DB852FA1869F}"/>
                </a:ext>
              </a:extLst>
            </p:cNvPr>
            <p:cNvSpPr txBox="1"/>
            <p:nvPr/>
          </p:nvSpPr>
          <p:spPr>
            <a:xfrm>
              <a:off x="5233822" y="3160245"/>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Sends Information</a:t>
              </a:r>
            </a:p>
          </p:txBody>
        </p:sp>
      </p:grpSp>
      <p:sp>
        <p:nvSpPr>
          <p:cNvPr id="46" name="Rounded Rectangle 6">
            <a:extLst>
              <a:ext uri="{FF2B5EF4-FFF2-40B4-BE49-F238E27FC236}">
                <a16:creationId xmlns:a16="http://schemas.microsoft.com/office/drawing/2014/main" id="{771D465C-4218-477A-BE3E-C1EEAFC1AB69}"/>
              </a:ext>
            </a:extLst>
          </p:cNvPr>
          <p:cNvSpPr/>
          <p:nvPr/>
        </p:nvSpPr>
        <p:spPr>
          <a:xfrm>
            <a:off x="5664594" y="1486631"/>
            <a:ext cx="862811" cy="592851"/>
          </a:xfrm>
          <a:prstGeom prst="roundRect">
            <a:avLst/>
          </a:prstGeom>
          <a:solidFill>
            <a:srgbClr val="236192"/>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7" name="Rounded Rectangle 6">
            <a:extLst>
              <a:ext uri="{FF2B5EF4-FFF2-40B4-BE49-F238E27FC236}">
                <a16:creationId xmlns:a16="http://schemas.microsoft.com/office/drawing/2014/main" id="{0CEB6633-0072-4046-989F-A374514C0715}"/>
              </a:ext>
            </a:extLst>
          </p:cNvPr>
          <p:cNvSpPr/>
          <p:nvPr/>
        </p:nvSpPr>
        <p:spPr>
          <a:xfrm>
            <a:off x="9164862" y="2655688"/>
            <a:ext cx="862811" cy="592851"/>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8" name="Rounded Rectangle 6">
            <a:extLst>
              <a:ext uri="{FF2B5EF4-FFF2-40B4-BE49-F238E27FC236}">
                <a16:creationId xmlns:a16="http://schemas.microsoft.com/office/drawing/2014/main" id="{CC830497-C4E2-454D-A032-D05E3C94A713}"/>
              </a:ext>
            </a:extLst>
          </p:cNvPr>
          <p:cNvSpPr/>
          <p:nvPr/>
        </p:nvSpPr>
        <p:spPr>
          <a:xfrm>
            <a:off x="4386946" y="2667543"/>
            <a:ext cx="862811" cy="592851"/>
          </a:xfrm>
          <a:prstGeom prst="roundRect">
            <a:avLst/>
          </a:prstGeom>
          <a:solidFill>
            <a:srgbClr val="E0E0E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9" name="Rounded Rectangle 6">
            <a:extLst>
              <a:ext uri="{FF2B5EF4-FFF2-40B4-BE49-F238E27FC236}">
                <a16:creationId xmlns:a16="http://schemas.microsoft.com/office/drawing/2014/main" id="{2D415B32-6EA0-4858-A4F6-C51774D754C4}"/>
              </a:ext>
            </a:extLst>
          </p:cNvPr>
          <p:cNvSpPr/>
          <p:nvPr/>
        </p:nvSpPr>
        <p:spPr>
          <a:xfrm>
            <a:off x="2524510" y="2661549"/>
            <a:ext cx="862811" cy="592851"/>
          </a:xfrm>
          <a:prstGeom prst="roundRect">
            <a:avLst/>
          </a:prstGeom>
          <a:solidFill>
            <a:srgbClr val="E0E0E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cxnSp>
        <p:nvCxnSpPr>
          <p:cNvPr id="50" name="Connector: Elbow 49">
            <a:extLst>
              <a:ext uri="{FF2B5EF4-FFF2-40B4-BE49-F238E27FC236}">
                <a16:creationId xmlns:a16="http://schemas.microsoft.com/office/drawing/2014/main" id="{334CBA55-B27B-4FE5-B034-140CC9E8A9C9}"/>
              </a:ext>
            </a:extLst>
          </p:cNvPr>
          <p:cNvCxnSpPr>
            <a:cxnSpLocks/>
            <a:stCxn id="46" idx="2"/>
            <a:endCxn id="49" idx="0"/>
          </p:cNvCxnSpPr>
          <p:nvPr/>
        </p:nvCxnSpPr>
        <p:spPr>
          <a:xfrm rot="5400000">
            <a:off x="4234925" y="800473"/>
            <a:ext cx="582067" cy="314008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EC7531B4-5872-4256-AEA1-AE2004414E09}"/>
              </a:ext>
            </a:extLst>
          </p:cNvPr>
          <p:cNvCxnSpPr>
            <a:cxnSpLocks/>
            <a:stCxn id="46" idx="2"/>
          </p:cNvCxnSpPr>
          <p:nvPr/>
        </p:nvCxnSpPr>
        <p:spPr>
          <a:xfrm rot="16200000" flipH="1">
            <a:off x="6360126" y="1815356"/>
            <a:ext cx="580855" cy="1109106"/>
          </a:xfrm>
          <a:prstGeom prst="bentConnector3">
            <a:avLst>
              <a:gd name="adj1" fmla="val 50000"/>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7401F488-7B4F-4E26-91BE-C42AD1C266BD}"/>
              </a:ext>
            </a:extLst>
          </p:cNvPr>
          <p:cNvCxnSpPr>
            <a:cxnSpLocks/>
            <a:stCxn id="46" idx="2"/>
            <a:endCxn id="48" idx="0"/>
          </p:cNvCxnSpPr>
          <p:nvPr/>
        </p:nvCxnSpPr>
        <p:spPr>
          <a:xfrm rot="5400000">
            <a:off x="5163146" y="1734688"/>
            <a:ext cx="588061" cy="1277648"/>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13BD6616-445D-4C87-9AC4-49D6BAD4D6B8}"/>
              </a:ext>
            </a:extLst>
          </p:cNvPr>
          <p:cNvCxnSpPr>
            <a:cxnSpLocks/>
            <a:stCxn id="46" idx="2"/>
            <a:endCxn id="47" idx="0"/>
          </p:cNvCxnSpPr>
          <p:nvPr/>
        </p:nvCxnSpPr>
        <p:spPr>
          <a:xfrm rot="16200000" flipH="1">
            <a:off x="7558031" y="617451"/>
            <a:ext cx="576206" cy="3500268"/>
          </a:xfrm>
          <a:prstGeom prst="bentConnector3">
            <a:avLst>
              <a:gd name="adj1" fmla="val 50000"/>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103C4895-FAD0-4AE1-B2C5-840F0A155508}"/>
              </a:ext>
            </a:extLst>
          </p:cNvPr>
          <p:cNvCxnSpPr>
            <a:cxnSpLocks/>
            <a:stCxn id="22" idx="2"/>
            <a:endCxn id="38" idx="0"/>
          </p:cNvCxnSpPr>
          <p:nvPr/>
        </p:nvCxnSpPr>
        <p:spPr>
          <a:xfrm rot="5400000">
            <a:off x="6068482" y="3312722"/>
            <a:ext cx="543615" cy="1729632"/>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15AA645C-022F-4C58-86E9-259D28F2BF09}"/>
              </a:ext>
            </a:extLst>
          </p:cNvPr>
          <p:cNvCxnSpPr>
            <a:cxnSpLocks/>
            <a:stCxn id="22" idx="2"/>
            <a:endCxn id="34" idx="0"/>
          </p:cNvCxnSpPr>
          <p:nvPr/>
        </p:nvCxnSpPr>
        <p:spPr>
          <a:xfrm rot="16200000" flipH="1">
            <a:off x="7777575" y="3333261"/>
            <a:ext cx="543615" cy="168855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425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41</a:t>
            </a:fld>
            <a:endParaRPr lang="en-US"/>
          </a:p>
        </p:txBody>
      </p:sp>
      <p:grpSp>
        <p:nvGrpSpPr>
          <p:cNvPr id="6" name="Group 5">
            <a:extLst>
              <a:ext uri="{FF2B5EF4-FFF2-40B4-BE49-F238E27FC236}">
                <a16:creationId xmlns:a16="http://schemas.microsoft.com/office/drawing/2014/main" id="{A284F1D9-B102-41CD-BD1C-BDB644CF5829}"/>
              </a:ext>
            </a:extLst>
          </p:cNvPr>
          <p:cNvGrpSpPr/>
          <p:nvPr/>
        </p:nvGrpSpPr>
        <p:grpSpPr>
          <a:xfrm>
            <a:off x="5048475" y="1540668"/>
            <a:ext cx="2095049" cy="1245394"/>
            <a:chOff x="5227591" y="2536031"/>
            <a:chExt cx="2961371" cy="1785936"/>
          </a:xfrm>
          <a:solidFill>
            <a:srgbClr val="236192"/>
          </a:solidFill>
        </p:grpSpPr>
        <p:sp>
          <p:nvSpPr>
            <p:cNvPr id="5" name="Rounded Rectangle 6">
              <a:extLst>
                <a:ext uri="{FF2B5EF4-FFF2-40B4-BE49-F238E27FC236}">
                  <a16:creationId xmlns:a16="http://schemas.microsoft.com/office/drawing/2014/main" id="{611F7411-4C65-42C8-B84D-99922A35EDAE}"/>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7019DEBB-1169-4EA7-A53F-4B234DDA89B9}"/>
                </a:ext>
              </a:extLst>
            </p:cNvPr>
            <p:cNvSpPr txBox="1"/>
            <p:nvPr/>
          </p:nvSpPr>
          <p:spPr>
            <a:xfrm>
              <a:off x="5227591" y="2831995"/>
              <a:ext cx="2961371" cy="1191677"/>
            </a:xfrm>
            <a:prstGeom prst="rect">
              <a:avLst/>
            </a:prstGeom>
            <a:grpFill/>
          </p:spPr>
          <p:txBody>
            <a:bodyPr wrap="square" lIns="91440" tIns="45720" rIns="91440" bIns="45720" rtlCol="0" anchor="t">
              <a:spAutoFit/>
            </a:bodyPr>
            <a:lstStyle/>
            <a:p>
              <a:pPr algn="ctr"/>
              <a:r>
                <a:rPr lang="en-US" sz="1600">
                  <a:solidFill>
                    <a:schemeClr val="bg1"/>
                  </a:solidFill>
                  <a:latin typeface="Amasis MT Pro"/>
                  <a:cs typeface="Telugu MN" pitchFamily="2" charset="0"/>
                </a:rPr>
                <a:t>In-Space Cryogenic Propellant Storage Container</a:t>
              </a:r>
            </a:p>
          </p:txBody>
        </p:sp>
      </p:grpSp>
      <p:grpSp>
        <p:nvGrpSpPr>
          <p:cNvPr id="15" name="Group 14">
            <a:extLst>
              <a:ext uri="{FF2B5EF4-FFF2-40B4-BE49-F238E27FC236}">
                <a16:creationId xmlns:a16="http://schemas.microsoft.com/office/drawing/2014/main" id="{2675C5FD-4D94-49C1-84B2-9288B796EAC6}"/>
              </a:ext>
            </a:extLst>
          </p:cNvPr>
          <p:cNvGrpSpPr/>
          <p:nvPr/>
        </p:nvGrpSpPr>
        <p:grpSpPr>
          <a:xfrm>
            <a:off x="906940" y="3956498"/>
            <a:ext cx="2095932" cy="1245394"/>
            <a:chOff x="5227591" y="2536031"/>
            <a:chExt cx="2962620" cy="1785936"/>
          </a:xfrm>
          <a:solidFill>
            <a:srgbClr val="E0E0E0"/>
          </a:solidFill>
        </p:grpSpPr>
        <p:sp>
          <p:nvSpPr>
            <p:cNvPr id="16" name="Rounded Rectangle 6">
              <a:extLst>
                <a:ext uri="{FF2B5EF4-FFF2-40B4-BE49-F238E27FC236}">
                  <a16:creationId xmlns:a16="http://schemas.microsoft.com/office/drawing/2014/main" id="{E7DD158A-7E2E-4783-ACAA-A7E3D499FA01}"/>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E30BCEDD-7450-45CF-9AC6-F14B696A2688}"/>
                </a:ext>
              </a:extLst>
            </p:cNvPr>
            <p:cNvSpPr txBox="1"/>
            <p:nvPr/>
          </p:nvSpPr>
          <p:spPr>
            <a:xfrm>
              <a:off x="5228840" y="3164182"/>
              <a:ext cx="2961371" cy="529634"/>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Stores</a:t>
              </a:r>
            </a:p>
          </p:txBody>
        </p:sp>
      </p:grpSp>
      <p:grpSp>
        <p:nvGrpSpPr>
          <p:cNvPr id="18" name="Group 17">
            <a:extLst>
              <a:ext uri="{FF2B5EF4-FFF2-40B4-BE49-F238E27FC236}">
                <a16:creationId xmlns:a16="http://schemas.microsoft.com/office/drawing/2014/main" id="{8DBE3508-8703-47BB-AF05-6A37D6E92E54}"/>
              </a:ext>
            </a:extLst>
          </p:cNvPr>
          <p:cNvGrpSpPr/>
          <p:nvPr/>
        </p:nvGrpSpPr>
        <p:grpSpPr>
          <a:xfrm>
            <a:off x="3656071" y="3956498"/>
            <a:ext cx="2099457" cy="1245394"/>
            <a:chOff x="5227591" y="2536031"/>
            <a:chExt cx="2967602" cy="1785936"/>
          </a:xfrm>
          <a:solidFill>
            <a:srgbClr val="E0E0E0"/>
          </a:solidFill>
        </p:grpSpPr>
        <p:sp>
          <p:nvSpPr>
            <p:cNvPr id="19" name="Rounded Rectangle 6">
              <a:extLst>
                <a:ext uri="{FF2B5EF4-FFF2-40B4-BE49-F238E27FC236}">
                  <a16:creationId xmlns:a16="http://schemas.microsoft.com/office/drawing/2014/main" id="{1FEDD54C-5C0D-497E-A90B-0B86A3C29BAB}"/>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6064B2FF-167F-423E-BB1B-EDF7DBFEB2BC}"/>
                </a:ext>
              </a:extLst>
            </p:cNvPr>
            <p:cNvSpPr txBox="1"/>
            <p:nvPr/>
          </p:nvSpPr>
          <p:spPr>
            <a:xfrm>
              <a:off x="5233822" y="3160245"/>
              <a:ext cx="2961371" cy="529634"/>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Insulates</a:t>
              </a:r>
            </a:p>
          </p:txBody>
        </p:sp>
      </p:grpSp>
      <p:grpSp>
        <p:nvGrpSpPr>
          <p:cNvPr id="21" name="Group 20">
            <a:extLst>
              <a:ext uri="{FF2B5EF4-FFF2-40B4-BE49-F238E27FC236}">
                <a16:creationId xmlns:a16="http://schemas.microsoft.com/office/drawing/2014/main" id="{E915F111-BDC7-44C8-B096-685A873393FD}"/>
              </a:ext>
            </a:extLst>
          </p:cNvPr>
          <p:cNvGrpSpPr/>
          <p:nvPr/>
        </p:nvGrpSpPr>
        <p:grpSpPr>
          <a:xfrm>
            <a:off x="6405201" y="3956498"/>
            <a:ext cx="2099457" cy="1245394"/>
            <a:chOff x="5227591" y="2536031"/>
            <a:chExt cx="2967602" cy="1785936"/>
          </a:xfrm>
          <a:solidFill>
            <a:srgbClr val="E0E0E0"/>
          </a:solidFill>
        </p:grpSpPr>
        <p:sp>
          <p:nvSpPr>
            <p:cNvPr id="22" name="Rounded Rectangle 6">
              <a:extLst>
                <a:ext uri="{FF2B5EF4-FFF2-40B4-BE49-F238E27FC236}">
                  <a16:creationId xmlns:a16="http://schemas.microsoft.com/office/drawing/2014/main" id="{61D4F7AF-5DAE-48F6-B292-463D82A3EF02}"/>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AC45B571-BDB6-4066-9242-63F6FD6550CC}"/>
                </a:ext>
              </a:extLst>
            </p:cNvPr>
            <p:cNvSpPr txBox="1"/>
            <p:nvPr/>
          </p:nvSpPr>
          <p:spPr>
            <a:xfrm>
              <a:off x="5233822" y="2965429"/>
              <a:ext cx="2961371" cy="926860"/>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Communicates to User</a:t>
              </a:r>
            </a:p>
          </p:txBody>
        </p:sp>
      </p:grpSp>
      <p:grpSp>
        <p:nvGrpSpPr>
          <p:cNvPr id="24" name="Group 23">
            <a:extLst>
              <a:ext uri="{FF2B5EF4-FFF2-40B4-BE49-F238E27FC236}">
                <a16:creationId xmlns:a16="http://schemas.microsoft.com/office/drawing/2014/main" id="{5BD3BA9C-1D56-45FC-A954-7E4B98FEA862}"/>
              </a:ext>
            </a:extLst>
          </p:cNvPr>
          <p:cNvGrpSpPr/>
          <p:nvPr/>
        </p:nvGrpSpPr>
        <p:grpSpPr>
          <a:xfrm>
            <a:off x="9158739" y="3956498"/>
            <a:ext cx="2095049" cy="1245394"/>
            <a:chOff x="5227591" y="2536031"/>
            <a:chExt cx="2961371" cy="1785936"/>
          </a:xfrm>
          <a:solidFill>
            <a:srgbClr val="5D89AD"/>
          </a:solidFill>
        </p:grpSpPr>
        <p:sp>
          <p:nvSpPr>
            <p:cNvPr id="25" name="Rounded Rectangle 6">
              <a:extLst>
                <a:ext uri="{FF2B5EF4-FFF2-40B4-BE49-F238E27FC236}">
                  <a16:creationId xmlns:a16="http://schemas.microsoft.com/office/drawing/2014/main" id="{13B4B76E-954E-447A-B3CF-5168A1E6ED8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63133CDB-9B1B-4A4D-B86B-B9F3CE9C989E}"/>
                </a:ext>
              </a:extLst>
            </p:cNvPr>
            <p:cNvSpPr txBox="1"/>
            <p:nvPr/>
          </p:nvSpPr>
          <p:spPr>
            <a:xfrm>
              <a:off x="5227591" y="3158730"/>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Connects</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a:p>
            <a:endParaRPr lang="en-US"/>
          </a:p>
        </p:txBody>
      </p:sp>
      <p:cxnSp>
        <p:nvCxnSpPr>
          <p:cNvPr id="36" name="Connector: Elbow 35">
            <a:extLst>
              <a:ext uri="{FF2B5EF4-FFF2-40B4-BE49-F238E27FC236}">
                <a16:creationId xmlns:a16="http://schemas.microsoft.com/office/drawing/2014/main" id="{CE82B29E-846A-4888-803A-AEB7170E53C3}"/>
              </a:ext>
            </a:extLst>
          </p:cNvPr>
          <p:cNvCxnSpPr>
            <a:cxnSpLocks/>
          </p:cNvCxnSpPr>
          <p:nvPr/>
        </p:nvCxnSpPr>
        <p:spPr>
          <a:xfrm rot="5400000">
            <a:off x="4814580" y="2675078"/>
            <a:ext cx="1170436" cy="139240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8B237D49-C221-4CB1-9CF5-000199E3CCF2}"/>
              </a:ext>
            </a:extLst>
          </p:cNvPr>
          <p:cNvCxnSpPr>
            <a:cxnSpLocks/>
          </p:cNvCxnSpPr>
          <p:nvPr/>
        </p:nvCxnSpPr>
        <p:spPr>
          <a:xfrm rot="5400000">
            <a:off x="3440015" y="1300513"/>
            <a:ext cx="1170436" cy="414153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9C06307B-62F2-4C9A-889F-EC04B0EEE726}"/>
              </a:ext>
            </a:extLst>
          </p:cNvPr>
          <p:cNvCxnSpPr>
            <a:cxnSpLocks/>
          </p:cNvCxnSpPr>
          <p:nvPr/>
        </p:nvCxnSpPr>
        <p:spPr>
          <a:xfrm rot="16200000" flipH="1">
            <a:off x="6189145" y="2692917"/>
            <a:ext cx="1170436" cy="1356726"/>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04525015-4B98-43E4-B18F-A9233AEF2645}"/>
              </a:ext>
            </a:extLst>
          </p:cNvPr>
          <p:cNvCxnSpPr>
            <a:cxnSpLocks/>
          </p:cNvCxnSpPr>
          <p:nvPr/>
        </p:nvCxnSpPr>
        <p:spPr>
          <a:xfrm rot="16200000" flipH="1">
            <a:off x="7565914" y="1316148"/>
            <a:ext cx="1170436" cy="411026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571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a:xfrm>
            <a:off x="838200" y="287827"/>
            <a:ext cx="10515600" cy="1325563"/>
          </a:xfrm>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42</a:t>
            </a:fld>
            <a:endParaRPr lang="en-US"/>
          </a:p>
        </p:txBody>
      </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a:p>
            <a:endParaRPr lang="en-US"/>
          </a:p>
        </p:txBody>
      </p:sp>
      <p:grpSp>
        <p:nvGrpSpPr>
          <p:cNvPr id="32" name="Group 31">
            <a:extLst>
              <a:ext uri="{FF2B5EF4-FFF2-40B4-BE49-F238E27FC236}">
                <a16:creationId xmlns:a16="http://schemas.microsoft.com/office/drawing/2014/main" id="{FD43E3F8-68D6-41C1-A544-CAD800F65D86}"/>
              </a:ext>
            </a:extLst>
          </p:cNvPr>
          <p:cNvGrpSpPr/>
          <p:nvPr/>
        </p:nvGrpSpPr>
        <p:grpSpPr>
          <a:xfrm>
            <a:off x="9867678" y="4341628"/>
            <a:ext cx="2095049" cy="1245394"/>
            <a:chOff x="5227591" y="2536031"/>
            <a:chExt cx="2961371" cy="1785936"/>
          </a:xfrm>
          <a:solidFill>
            <a:srgbClr val="95B0C9"/>
          </a:solidFill>
        </p:grpSpPr>
        <p:sp>
          <p:nvSpPr>
            <p:cNvPr id="34" name="Rounded Rectangle 6">
              <a:extLst>
                <a:ext uri="{FF2B5EF4-FFF2-40B4-BE49-F238E27FC236}">
                  <a16:creationId xmlns:a16="http://schemas.microsoft.com/office/drawing/2014/main" id="{D54EAC82-DDEE-4F7A-B469-31E409D0B6E7}"/>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B3A3E952-AA79-498F-B17F-7891795D05DC}"/>
                </a:ext>
              </a:extLst>
            </p:cNvPr>
            <p:cNvSpPr txBox="1"/>
            <p:nvPr/>
          </p:nvSpPr>
          <p:spPr>
            <a:xfrm>
              <a:off x="5227591" y="2968118"/>
              <a:ext cx="2961371" cy="926860"/>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Attaches Inner and Outer Shell</a:t>
              </a:r>
            </a:p>
          </p:txBody>
        </p:sp>
      </p:grpSp>
      <p:grpSp>
        <p:nvGrpSpPr>
          <p:cNvPr id="37" name="Group 36">
            <a:extLst>
              <a:ext uri="{FF2B5EF4-FFF2-40B4-BE49-F238E27FC236}">
                <a16:creationId xmlns:a16="http://schemas.microsoft.com/office/drawing/2014/main" id="{74E40346-474E-4804-8606-B481E0083F6D}"/>
              </a:ext>
            </a:extLst>
          </p:cNvPr>
          <p:cNvGrpSpPr/>
          <p:nvPr/>
        </p:nvGrpSpPr>
        <p:grpSpPr>
          <a:xfrm>
            <a:off x="6655008" y="4344374"/>
            <a:ext cx="2095049" cy="1245395"/>
            <a:chOff x="5227591" y="2536029"/>
            <a:chExt cx="2961371" cy="1785937"/>
          </a:xfrm>
          <a:solidFill>
            <a:srgbClr val="95B0C9"/>
          </a:solidFill>
        </p:grpSpPr>
        <p:sp>
          <p:nvSpPr>
            <p:cNvPr id="38" name="Rounded Rectangle 6">
              <a:extLst>
                <a:ext uri="{FF2B5EF4-FFF2-40B4-BE49-F238E27FC236}">
                  <a16:creationId xmlns:a16="http://schemas.microsoft.com/office/drawing/2014/main" id="{CB4E6025-ECB8-4005-A946-37DBEEEE77F7}"/>
                </a:ext>
              </a:extLst>
            </p:cNvPr>
            <p:cNvSpPr/>
            <p:nvPr/>
          </p:nvSpPr>
          <p:spPr>
            <a:xfrm>
              <a:off x="5227591" y="2536029"/>
              <a:ext cx="2961371" cy="1785937"/>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0" name="TextBox 39">
              <a:extLst>
                <a:ext uri="{FF2B5EF4-FFF2-40B4-BE49-F238E27FC236}">
                  <a16:creationId xmlns:a16="http://schemas.microsoft.com/office/drawing/2014/main" id="{8770E0A5-18DE-45CE-A21A-DB852FA1869F}"/>
                </a:ext>
              </a:extLst>
            </p:cNvPr>
            <p:cNvSpPr txBox="1"/>
            <p:nvPr/>
          </p:nvSpPr>
          <p:spPr>
            <a:xfrm>
              <a:off x="5308472" y="2768124"/>
              <a:ext cx="2800444" cy="1324085"/>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Attaches to Interior of Spacecraft</a:t>
              </a:r>
            </a:p>
          </p:txBody>
        </p:sp>
      </p:grpSp>
      <p:grpSp>
        <p:nvGrpSpPr>
          <p:cNvPr id="16" name="Group 15">
            <a:extLst>
              <a:ext uri="{FF2B5EF4-FFF2-40B4-BE49-F238E27FC236}">
                <a16:creationId xmlns:a16="http://schemas.microsoft.com/office/drawing/2014/main" id="{02D6366B-13CB-44EE-B5FA-D7B08B6A3724}"/>
              </a:ext>
            </a:extLst>
          </p:cNvPr>
          <p:cNvGrpSpPr/>
          <p:nvPr/>
        </p:nvGrpSpPr>
        <p:grpSpPr>
          <a:xfrm>
            <a:off x="8268151" y="2671997"/>
            <a:ext cx="2095049" cy="1245394"/>
            <a:chOff x="5227591" y="2536031"/>
            <a:chExt cx="2961371" cy="1785936"/>
          </a:xfrm>
          <a:solidFill>
            <a:srgbClr val="5D89AD"/>
          </a:solidFill>
        </p:grpSpPr>
        <p:sp>
          <p:nvSpPr>
            <p:cNvPr id="17" name="Rounded Rectangle 6">
              <a:extLst>
                <a:ext uri="{FF2B5EF4-FFF2-40B4-BE49-F238E27FC236}">
                  <a16:creationId xmlns:a16="http://schemas.microsoft.com/office/drawing/2014/main" id="{FE1BB179-0E9E-413A-A03F-6515E6E5FBFF}"/>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18" name="TextBox 17">
              <a:extLst>
                <a:ext uri="{FF2B5EF4-FFF2-40B4-BE49-F238E27FC236}">
                  <a16:creationId xmlns:a16="http://schemas.microsoft.com/office/drawing/2014/main" id="{A897314A-E469-46A7-9418-2C39964AB973}"/>
                </a:ext>
              </a:extLst>
            </p:cNvPr>
            <p:cNvSpPr txBox="1"/>
            <p:nvPr/>
          </p:nvSpPr>
          <p:spPr>
            <a:xfrm>
              <a:off x="5227591" y="3122302"/>
              <a:ext cx="2961371" cy="529634"/>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Connects</a:t>
              </a:r>
            </a:p>
          </p:txBody>
        </p:sp>
      </p:grpSp>
      <p:sp>
        <p:nvSpPr>
          <p:cNvPr id="25" name="Rounded Rectangle 6">
            <a:extLst>
              <a:ext uri="{FF2B5EF4-FFF2-40B4-BE49-F238E27FC236}">
                <a16:creationId xmlns:a16="http://schemas.microsoft.com/office/drawing/2014/main" id="{5BB31067-865E-450E-BD3F-B51679055725}"/>
              </a:ext>
            </a:extLst>
          </p:cNvPr>
          <p:cNvSpPr/>
          <p:nvPr/>
        </p:nvSpPr>
        <p:spPr>
          <a:xfrm>
            <a:off x="5664594" y="1486631"/>
            <a:ext cx="862811" cy="592851"/>
          </a:xfrm>
          <a:prstGeom prst="roundRect">
            <a:avLst/>
          </a:prstGeom>
          <a:solidFill>
            <a:srgbClr val="236192"/>
          </a:solidFill>
          <a:ln>
            <a:solidFill>
              <a:srgbClr val="E0E0E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6" name="Rounded Rectangle 6">
            <a:extLst>
              <a:ext uri="{FF2B5EF4-FFF2-40B4-BE49-F238E27FC236}">
                <a16:creationId xmlns:a16="http://schemas.microsoft.com/office/drawing/2014/main" id="{5F6D4A62-70C9-4AFE-B417-9FA0C49062A9}"/>
              </a:ext>
            </a:extLst>
          </p:cNvPr>
          <p:cNvSpPr/>
          <p:nvPr/>
        </p:nvSpPr>
        <p:spPr>
          <a:xfrm>
            <a:off x="3580851" y="2671997"/>
            <a:ext cx="862811" cy="592851"/>
          </a:xfrm>
          <a:prstGeom prst="roundRect">
            <a:avLst/>
          </a:prstGeom>
          <a:solidFill>
            <a:srgbClr val="E0E0E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7" name="Rounded Rectangle 6">
            <a:extLst>
              <a:ext uri="{FF2B5EF4-FFF2-40B4-BE49-F238E27FC236}">
                <a16:creationId xmlns:a16="http://schemas.microsoft.com/office/drawing/2014/main" id="{94DEF649-AB19-40AF-86FC-C1C05DAB06D3}"/>
              </a:ext>
            </a:extLst>
          </p:cNvPr>
          <p:cNvSpPr/>
          <p:nvPr/>
        </p:nvSpPr>
        <p:spPr>
          <a:xfrm>
            <a:off x="5664593" y="2671997"/>
            <a:ext cx="862811" cy="592851"/>
          </a:xfrm>
          <a:prstGeom prst="roundRect">
            <a:avLst/>
          </a:prstGeom>
          <a:solidFill>
            <a:srgbClr val="E0E0E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9" name="Rounded Rectangle 6">
            <a:extLst>
              <a:ext uri="{FF2B5EF4-FFF2-40B4-BE49-F238E27FC236}">
                <a16:creationId xmlns:a16="http://schemas.microsoft.com/office/drawing/2014/main" id="{4F119D58-9459-4070-8C53-55C25E18A248}"/>
              </a:ext>
            </a:extLst>
          </p:cNvPr>
          <p:cNvSpPr/>
          <p:nvPr/>
        </p:nvSpPr>
        <p:spPr>
          <a:xfrm>
            <a:off x="1497108" y="2671998"/>
            <a:ext cx="862811" cy="592851"/>
          </a:xfrm>
          <a:prstGeom prst="roundRect">
            <a:avLst/>
          </a:prstGeom>
          <a:solidFill>
            <a:srgbClr val="E0E0E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cxnSp>
        <p:nvCxnSpPr>
          <p:cNvPr id="48" name="Connector: Elbow 47">
            <a:extLst>
              <a:ext uri="{FF2B5EF4-FFF2-40B4-BE49-F238E27FC236}">
                <a16:creationId xmlns:a16="http://schemas.microsoft.com/office/drawing/2014/main" id="{2C1A029E-21FC-43D5-AAD7-1A701D1227BD}"/>
              </a:ext>
            </a:extLst>
          </p:cNvPr>
          <p:cNvCxnSpPr>
            <a:cxnSpLocks/>
            <a:stCxn id="25" idx="2"/>
            <a:endCxn id="27" idx="0"/>
          </p:cNvCxnSpPr>
          <p:nvPr/>
        </p:nvCxnSpPr>
        <p:spPr>
          <a:xfrm rot="5400000">
            <a:off x="5799743" y="2375739"/>
            <a:ext cx="592515" cy="1"/>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BDCA9C48-8C52-4086-828E-1D50DBC770F6}"/>
              </a:ext>
            </a:extLst>
          </p:cNvPr>
          <p:cNvCxnSpPr>
            <a:cxnSpLocks/>
            <a:stCxn id="25" idx="2"/>
            <a:endCxn id="26" idx="0"/>
          </p:cNvCxnSpPr>
          <p:nvPr/>
        </p:nvCxnSpPr>
        <p:spPr>
          <a:xfrm rot="5400000">
            <a:off x="4757872" y="1333868"/>
            <a:ext cx="592515" cy="2083743"/>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B973909A-CE6B-4112-864F-5213DD4E5EBE}"/>
              </a:ext>
            </a:extLst>
          </p:cNvPr>
          <p:cNvCxnSpPr>
            <a:cxnSpLocks/>
            <a:stCxn id="25" idx="2"/>
            <a:endCxn id="29" idx="0"/>
          </p:cNvCxnSpPr>
          <p:nvPr/>
        </p:nvCxnSpPr>
        <p:spPr>
          <a:xfrm rot="5400000">
            <a:off x="3715999" y="291997"/>
            <a:ext cx="592516" cy="4167486"/>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80C37FA5-0E38-411C-99F4-6D484D617541}"/>
              </a:ext>
            </a:extLst>
          </p:cNvPr>
          <p:cNvCxnSpPr>
            <a:cxnSpLocks/>
            <a:stCxn id="25" idx="2"/>
          </p:cNvCxnSpPr>
          <p:nvPr/>
        </p:nvCxnSpPr>
        <p:spPr>
          <a:xfrm rot="16200000" flipH="1">
            <a:off x="7409581" y="765901"/>
            <a:ext cx="592515" cy="3219676"/>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4878807B-638D-45BC-B01B-99F5120ABDE1}"/>
              </a:ext>
            </a:extLst>
          </p:cNvPr>
          <p:cNvCxnSpPr>
            <a:cxnSpLocks/>
            <a:stCxn id="17" idx="2"/>
            <a:endCxn id="38" idx="0"/>
          </p:cNvCxnSpPr>
          <p:nvPr/>
        </p:nvCxnSpPr>
        <p:spPr>
          <a:xfrm rot="5400000">
            <a:off x="8295614" y="3324311"/>
            <a:ext cx="426983" cy="1613143"/>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3A44638C-8247-408F-AF0D-0F7E2DE9B173}"/>
              </a:ext>
            </a:extLst>
          </p:cNvPr>
          <p:cNvCxnSpPr>
            <a:cxnSpLocks/>
            <a:stCxn id="17" idx="2"/>
            <a:endCxn id="34" idx="0"/>
          </p:cNvCxnSpPr>
          <p:nvPr/>
        </p:nvCxnSpPr>
        <p:spPr>
          <a:xfrm rot="16200000" flipH="1">
            <a:off x="9903321" y="3329745"/>
            <a:ext cx="424237" cy="1599527"/>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930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1C9430-0A8C-7A45-B3E0-A3A4E356A4EC}"/>
              </a:ext>
            </a:extLst>
          </p:cNvPr>
          <p:cNvSpPr>
            <a:spLocks noGrp="1"/>
          </p:cNvSpPr>
          <p:nvPr>
            <p:ph type="title"/>
          </p:nvPr>
        </p:nvSpPr>
        <p:spPr/>
        <p:txBody>
          <a:bodyPr/>
          <a:lstStyle/>
          <a:p>
            <a:r>
              <a:rPr lang="en-US"/>
              <a:t>Functional Decomposition</a:t>
            </a:r>
          </a:p>
        </p:txBody>
      </p:sp>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43</a:t>
            </a:fld>
            <a:endParaRPr lang="en-US"/>
          </a:p>
        </p:txBody>
      </p:sp>
      <p:graphicFrame>
        <p:nvGraphicFramePr>
          <p:cNvPr id="2" name="Content Placeholder 1">
            <a:extLst>
              <a:ext uri="{FF2B5EF4-FFF2-40B4-BE49-F238E27FC236}">
                <a16:creationId xmlns:a16="http://schemas.microsoft.com/office/drawing/2014/main" id="{F51EACA2-271A-EC41-A4F9-264C28B16184}"/>
              </a:ext>
            </a:extLst>
          </p:cNvPr>
          <p:cNvGraphicFramePr>
            <a:graphicFrameLocks noGrp="1"/>
          </p:cNvGraphicFramePr>
          <p:nvPr>
            <p:ph sz="quarter" idx="11"/>
          </p:nvPr>
        </p:nvGraphicFramePr>
        <p:xfrm>
          <a:off x="838200" y="1690688"/>
          <a:ext cx="10515600" cy="3874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4327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EE0F73A-015C-41D8-B68B-D61A40AEF3F5}"/>
              </a:ext>
            </a:extLst>
          </p:cNvPr>
          <p:cNvSpPr>
            <a:spLocks noGrp="1"/>
          </p:cNvSpPr>
          <p:nvPr>
            <p:ph type="sldNum" sz="quarter" idx="4"/>
          </p:nvPr>
        </p:nvSpPr>
        <p:spPr/>
        <p:txBody>
          <a:bodyPr/>
          <a:lstStyle/>
          <a:p>
            <a:fld id="{6F1FABC0-072B-4F22-8F9B-95A9D10B0206}" type="slidenum">
              <a:rPr lang="en-US" smtClean="0"/>
              <a:pPr/>
              <a:t>44</a:t>
            </a:fld>
            <a:endParaRPr lang="en-US"/>
          </a:p>
        </p:txBody>
      </p:sp>
      <p:sp>
        <p:nvSpPr>
          <p:cNvPr id="9" name="Title 8">
            <a:extLst>
              <a:ext uri="{FF2B5EF4-FFF2-40B4-BE49-F238E27FC236}">
                <a16:creationId xmlns:a16="http://schemas.microsoft.com/office/drawing/2014/main" id="{669DA8CD-80EA-4753-8E4D-F146C7985B77}"/>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Concept Selection</a:t>
            </a:r>
            <a:endParaRPr lang="en-US">
              <a:solidFill>
                <a:schemeClr val="tx1"/>
              </a:solidFill>
              <a:latin typeface="Amasis MT Pro" panose="02040504050005020304" pitchFamily="18" charset="77"/>
            </a:endParaRPr>
          </a:p>
        </p:txBody>
      </p:sp>
      <p:sp>
        <p:nvSpPr>
          <p:cNvPr id="8" name="TextBox 7">
            <a:extLst>
              <a:ext uri="{FF2B5EF4-FFF2-40B4-BE49-F238E27FC236}">
                <a16:creationId xmlns:a16="http://schemas.microsoft.com/office/drawing/2014/main" id="{90DD324B-C5BA-7A4B-9BAC-0827988CDF08}"/>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Name</a:t>
            </a:r>
            <a:endParaRPr lang="en-US"/>
          </a:p>
        </p:txBody>
      </p:sp>
      <p:graphicFrame>
        <p:nvGraphicFramePr>
          <p:cNvPr id="10" name="Diagram 9">
            <a:extLst>
              <a:ext uri="{FF2B5EF4-FFF2-40B4-BE49-F238E27FC236}">
                <a16:creationId xmlns:a16="http://schemas.microsoft.com/office/drawing/2014/main" id="{DBD85483-5441-7945-A222-E077121FE5F5}"/>
              </a:ext>
            </a:extLst>
          </p:cNvPr>
          <p:cNvGraphicFramePr/>
          <p:nvPr>
            <p:extLst>
              <p:ext uri="{D42A27DB-BD31-4B8C-83A1-F6EECF244321}">
                <p14:modId xmlns:p14="http://schemas.microsoft.com/office/powerpoint/2010/main" val="2051571115"/>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3" name="Group 32">
            <a:extLst>
              <a:ext uri="{FF2B5EF4-FFF2-40B4-BE49-F238E27FC236}">
                <a16:creationId xmlns:a16="http://schemas.microsoft.com/office/drawing/2014/main" id="{DD746912-103A-6B4A-B5F5-222E2868A12B}"/>
              </a:ext>
            </a:extLst>
          </p:cNvPr>
          <p:cNvGrpSpPr/>
          <p:nvPr/>
        </p:nvGrpSpPr>
        <p:grpSpPr>
          <a:xfrm>
            <a:off x="8379584" y="1755392"/>
            <a:ext cx="2731770" cy="2762480"/>
            <a:chOff x="8334722" y="1733873"/>
            <a:chExt cx="2731770" cy="2762480"/>
          </a:xfrm>
        </p:grpSpPr>
        <p:sp>
          <p:nvSpPr>
            <p:cNvPr id="21" name="Oval 20">
              <a:extLst>
                <a:ext uri="{FF2B5EF4-FFF2-40B4-BE49-F238E27FC236}">
                  <a16:creationId xmlns:a16="http://schemas.microsoft.com/office/drawing/2014/main" id="{284B1648-18EC-0140-AC18-6A6FF874CED0}"/>
                </a:ext>
              </a:extLst>
            </p:cNvPr>
            <p:cNvSpPr/>
            <p:nvPr/>
          </p:nvSpPr>
          <p:spPr>
            <a:xfrm>
              <a:off x="8334722" y="1733873"/>
              <a:ext cx="2731770" cy="2762480"/>
            </a:xfrm>
            <a:prstGeom prst="ellipse">
              <a:avLst/>
            </a:prstGeom>
            <a:solidFill>
              <a:srgbClr val="5989A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Shape 11">
              <a:extLst>
                <a:ext uri="{FF2B5EF4-FFF2-40B4-BE49-F238E27FC236}">
                  <a16:creationId xmlns:a16="http://schemas.microsoft.com/office/drawing/2014/main" id="{10251E9E-CE80-DE44-930A-5771B3E1A9C4}"/>
                </a:ext>
              </a:extLst>
            </p:cNvPr>
            <p:cNvSpPr/>
            <p:nvPr/>
          </p:nvSpPr>
          <p:spPr>
            <a:xfrm>
              <a:off x="8849835" y="2194112"/>
              <a:ext cx="1791269" cy="1725738"/>
            </a:xfrm>
            <a:prstGeom prst="corner">
              <a:avLst>
                <a:gd name="adj1" fmla="val 6696"/>
                <a:gd name="adj2" fmla="val 62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523B66-2CF6-A247-A9BC-93973788E867}"/>
                </a:ext>
              </a:extLst>
            </p:cNvPr>
            <p:cNvSpPr/>
            <p:nvPr/>
          </p:nvSpPr>
          <p:spPr>
            <a:xfrm>
              <a:off x="10056195" y="2773867"/>
              <a:ext cx="299100" cy="11374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D7E030-2B85-0749-9419-E55708ED944D}"/>
                </a:ext>
              </a:extLst>
            </p:cNvPr>
            <p:cNvSpPr/>
            <p:nvPr/>
          </p:nvSpPr>
          <p:spPr>
            <a:xfrm>
              <a:off x="9551052" y="2463860"/>
              <a:ext cx="299100" cy="14072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BB13DE3-572F-1943-B888-2AA2815EF1E6}"/>
                </a:ext>
              </a:extLst>
            </p:cNvPr>
            <p:cNvSpPr/>
            <p:nvPr/>
          </p:nvSpPr>
          <p:spPr>
            <a:xfrm>
              <a:off x="9045909" y="3115113"/>
              <a:ext cx="299102" cy="742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2CCC60D0-C1C0-3242-88A4-AB3889EF79F9}"/>
              </a:ext>
            </a:extLst>
          </p:cNvPr>
          <p:cNvGrpSpPr/>
          <p:nvPr/>
        </p:nvGrpSpPr>
        <p:grpSpPr>
          <a:xfrm>
            <a:off x="4724399" y="1791209"/>
            <a:ext cx="2743200" cy="2743200"/>
            <a:chOff x="4851765" y="1770787"/>
            <a:chExt cx="2743200" cy="2743200"/>
          </a:xfrm>
        </p:grpSpPr>
        <p:sp>
          <p:nvSpPr>
            <p:cNvPr id="22" name="Oval 21">
              <a:extLst>
                <a:ext uri="{FF2B5EF4-FFF2-40B4-BE49-F238E27FC236}">
                  <a16:creationId xmlns:a16="http://schemas.microsoft.com/office/drawing/2014/main" id="{858B387A-3602-E444-B278-F56AC58A289A}"/>
                </a:ext>
              </a:extLst>
            </p:cNvPr>
            <p:cNvSpPr/>
            <p:nvPr/>
          </p:nvSpPr>
          <p:spPr>
            <a:xfrm>
              <a:off x="4851765" y="1770787"/>
              <a:ext cx="2743200" cy="2743200"/>
            </a:xfrm>
            <a:prstGeom prst="ellipse">
              <a:avLst/>
            </a:prstGeom>
            <a:solidFill>
              <a:srgbClr val="02BBDC">
                <a:alpha val="5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71">
              <a:extLst>
                <a:ext uri="{FF2B5EF4-FFF2-40B4-BE49-F238E27FC236}">
                  <a16:creationId xmlns:a16="http://schemas.microsoft.com/office/drawing/2014/main" id="{2A9AC622-8074-984D-BA67-0959D54F81F9}"/>
                </a:ext>
              </a:extLst>
            </p:cNvPr>
            <p:cNvSpPr/>
            <p:nvPr/>
          </p:nvSpPr>
          <p:spPr>
            <a:xfrm>
              <a:off x="5415491" y="3350882"/>
              <a:ext cx="471591" cy="114015"/>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solidFill>
              <a:schemeClr val="tx1"/>
            </a:solidFill>
            <a:ln w="12700" cap="flat">
              <a:solidFill>
                <a:schemeClr val="tx1"/>
              </a:solidFill>
              <a:prstDash val="solid"/>
              <a:miter/>
            </a:ln>
          </p:spPr>
          <p:txBody>
            <a:bodyPr rtlCol="0" anchor="ctr"/>
            <a:lstStyle/>
            <a:p>
              <a:endParaRPr lang="en-US"/>
            </a:p>
          </p:txBody>
        </p:sp>
        <p:sp>
          <p:nvSpPr>
            <p:cNvPr id="24" name="Freeform: Shape 72">
              <a:extLst>
                <a:ext uri="{FF2B5EF4-FFF2-40B4-BE49-F238E27FC236}">
                  <a16:creationId xmlns:a16="http://schemas.microsoft.com/office/drawing/2014/main" id="{5DF07D23-9E61-FF48-94FF-CCA442B938D3}"/>
                </a:ext>
              </a:extLst>
            </p:cNvPr>
            <p:cNvSpPr/>
            <p:nvPr/>
          </p:nvSpPr>
          <p:spPr>
            <a:xfrm>
              <a:off x="6510671" y="3350882"/>
              <a:ext cx="471591" cy="114015"/>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solidFill>
              <a:schemeClr val="tx1"/>
            </a:solidFill>
            <a:ln w="12700" cap="flat">
              <a:solidFill>
                <a:schemeClr val="tx1"/>
              </a:solidFill>
              <a:prstDash val="solid"/>
              <a:miter/>
            </a:ln>
          </p:spPr>
          <p:txBody>
            <a:bodyPr rtlCol="0" anchor="ctr"/>
            <a:lstStyle/>
            <a:p>
              <a:endParaRPr lang="en-US"/>
            </a:p>
          </p:txBody>
        </p:sp>
        <p:sp>
          <p:nvSpPr>
            <p:cNvPr id="25" name="Freeform: Shape 73">
              <a:extLst>
                <a:ext uri="{FF2B5EF4-FFF2-40B4-BE49-F238E27FC236}">
                  <a16:creationId xmlns:a16="http://schemas.microsoft.com/office/drawing/2014/main" id="{673DE343-3E22-CE44-8622-32EBEE3E68E5}"/>
                </a:ext>
              </a:extLst>
            </p:cNvPr>
            <p:cNvSpPr/>
            <p:nvPr/>
          </p:nvSpPr>
          <p:spPr>
            <a:xfrm>
              <a:off x="5466390" y="2382291"/>
              <a:ext cx="1459968" cy="1520189"/>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tx1"/>
            </a:solidFill>
            <a:ln w="12700" cap="flat">
              <a:solidFill>
                <a:schemeClr val="tx1"/>
              </a:solidFill>
              <a:prstDash val="solid"/>
              <a:miter/>
            </a:ln>
          </p:spPr>
          <p:txBody>
            <a:bodyPr rtlCol="0" anchor="ctr"/>
            <a:lstStyle/>
            <a:p>
              <a:endParaRPr lang="en-US"/>
            </a:p>
          </p:txBody>
        </p:sp>
      </p:grpSp>
      <p:grpSp>
        <p:nvGrpSpPr>
          <p:cNvPr id="34" name="Group 33">
            <a:extLst>
              <a:ext uri="{FF2B5EF4-FFF2-40B4-BE49-F238E27FC236}">
                <a16:creationId xmlns:a16="http://schemas.microsoft.com/office/drawing/2014/main" id="{24206964-E1CC-3B40-A1D2-967946FB5ED3}"/>
              </a:ext>
            </a:extLst>
          </p:cNvPr>
          <p:cNvGrpSpPr/>
          <p:nvPr/>
        </p:nvGrpSpPr>
        <p:grpSpPr>
          <a:xfrm>
            <a:off x="973964" y="1751586"/>
            <a:ext cx="2838450" cy="2762480"/>
            <a:chOff x="1125508" y="1741360"/>
            <a:chExt cx="2838450" cy="2762480"/>
          </a:xfrm>
        </p:grpSpPr>
        <p:sp>
          <p:nvSpPr>
            <p:cNvPr id="26" name="Oval 25">
              <a:extLst>
                <a:ext uri="{FF2B5EF4-FFF2-40B4-BE49-F238E27FC236}">
                  <a16:creationId xmlns:a16="http://schemas.microsoft.com/office/drawing/2014/main" id="{171877B3-D631-054B-A83E-24E65F588DF4}"/>
                </a:ext>
              </a:extLst>
            </p:cNvPr>
            <p:cNvSpPr/>
            <p:nvPr/>
          </p:nvSpPr>
          <p:spPr>
            <a:xfrm>
              <a:off x="1125508" y="1741360"/>
              <a:ext cx="2838450" cy="2762480"/>
            </a:xfrm>
            <a:prstGeom prst="ellipse">
              <a:avLst/>
            </a:prstGeom>
            <a:solidFill>
              <a:srgbClr val="00CFB4">
                <a:alpha val="5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19">
              <a:extLst>
                <a:ext uri="{FF2B5EF4-FFF2-40B4-BE49-F238E27FC236}">
                  <a16:creationId xmlns:a16="http://schemas.microsoft.com/office/drawing/2014/main" id="{5943B056-5ED2-184A-93FF-1CEC7F59C98C}"/>
                </a:ext>
              </a:extLst>
            </p:cNvPr>
            <p:cNvSpPr/>
            <p:nvPr/>
          </p:nvSpPr>
          <p:spPr>
            <a:xfrm>
              <a:off x="1718572" y="2213936"/>
              <a:ext cx="690620" cy="1813487"/>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Up 35">
              <a:extLst>
                <a:ext uri="{FF2B5EF4-FFF2-40B4-BE49-F238E27FC236}">
                  <a16:creationId xmlns:a16="http://schemas.microsoft.com/office/drawing/2014/main" id="{F1CFEF9E-2DE4-2E44-B7E1-0FF8B11A66B9}"/>
                </a:ext>
              </a:extLst>
            </p:cNvPr>
            <p:cNvSpPr/>
            <p:nvPr/>
          </p:nvSpPr>
          <p:spPr>
            <a:xfrm rot="10800000">
              <a:off x="2682305" y="2235643"/>
              <a:ext cx="690620" cy="1813487"/>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387833DF-BEC0-D141-87BD-5E93F3D6BAD1}"/>
              </a:ext>
            </a:extLst>
          </p:cNvPr>
          <p:cNvSpPr txBox="1"/>
          <p:nvPr/>
        </p:nvSpPr>
        <p:spPr>
          <a:xfrm>
            <a:off x="1268892" y="4634930"/>
            <a:ext cx="2248593" cy="400110"/>
          </a:xfrm>
          <a:prstGeom prst="rect">
            <a:avLst/>
          </a:prstGeom>
          <a:noFill/>
        </p:spPr>
        <p:txBody>
          <a:bodyPr wrap="square" lIns="91440" tIns="45720" rIns="91440" bIns="45720" rtlCol="0" anchor="t">
            <a:spAutoFit/>
          </a:bodyPr>
          <a:lstStyle/>
          <a:p>
            <a:pPr algn="ctr"/>
            <a:r>
              <a:rPr lang="en-US" sz="2000">
                <a:latin typeface="Amasis MT Pro Medium"/>
              </a:rPr>
              <a:t>House of Quality</a:t>
            </a:r>
          </a:p>
        </p:txBody>
      </p:sp>
      <p:sp>
        <p:nvSpPr>
          <p:cNvPr id="30" name="TextBox 29">
            <a:extLst>
              <a:ext uri="{FF2B5EF4-FFF2-40B4-BE49-F238E27FC236}">
                <a16:creationId xmlns:a16="http://schemas.microsoft.com/office/drawing/2014/main" id="{A3DC4230-4B93-9B45-B4C5-6A6DF8612388}"/>
              </a:ext>
            </a:extLst>
          </p:cNvPr>
          <p:cNvSpPr txBox="1"/>
          <p:nvPr/>
        </p:nvSpPr>
        <p:spPr>
          <a:xfrm>
            <a:off x="5409609" y="4634930"/>
            <a:ext cx="1478497" cy="400110"/>
          </a:xfrm>
          <a:prstGeom prst="rect">
            <a:avLst/>
          </a:prstGeom>
          <a:noFill/>
        </p:spPr>
        <p:txBody>
          <a:bodyPr wrap="square" lIns="91440" tIns="45720" rIns="91440" bIns="45720" rtlCol="0" anchor="t">
            <a:spAutoFit/>
          </a:bodyPr>
          <a:lstStyle/>
          <a:p>
            <a:pPr algn="ctr"/>
            <a:r>
              <a:rPr lang="en-US" sz="2000">
                <a:latin typeface="Amasis MT Pro Medium"/>
              </a:rPr>
              <a:t>Pugh Chart</a:t>
            </a:r>
          </a:p>
        </p:txBody>
      </p:sp>
      <p:sp>
        <p:nvSpPr>
          <p:cNvPr id="31" name="TextBox 30">
            <a:extLst>
              <a:ext uri="{FF2B5EF4-FFF2-40B4-BE49-F238E27FC236}">
                <a16:creationId xmlns:a16="http://schemas.microsoft.com/office/drawing/2014/main" id="{22F40582-7EB1-234A-B446-AB0B946C757E}"/>
              </a:ext>
            </a:extLst>
          </p:cNvPr>
          <p:cNvSpPr txBox="1"/>
          <p:nvPr/>
        </p:nvSpPr>
        <p:spPr>
          <a:xfrm>
            <a:off x="7973735" y="4645980"/>
            <a:ext cx="3633192" cy="400110"/>
          </a:xfrm>
          <a:prstGeom prst="rect">
            <a:avLst/>
          </a:prstGeom>
          <a:noFill/>
        </p:spPr>
        <p:txBody>
          <a:bodyPr wrap="square" lIns="91440" tIns="45720" rIns="91440" bIns="45720" rtlCol="0" anchor="ctr">
            <a:spAutoFit/>
          </a:bodyPr>
          <a:lstStyle/>
          <a:p>
            <a:pPr algn="ctr"/>
            <a:r>
              <a:rPr lang="en-US" sz="2000">
                <a:latin typeface="Amasis MT Pro Medium"/>
              </a:rPr>
              <a:t>Analytical Hierarchy Process</a:t>
            </a:r>
            <a:endParaRPr lang="en-US"/>
          </a:p>
        </p:txBody>
      </p:sp>
    </p:spTree>
    <p:extLst>
      <p:ext uri="{BB962C8B-B14F-4D97-AF65-F5344CB8AC3E}">
        <p14:creationId xmlns:p14="http://schemas.microsoft.com/office/powerpoint/2010/main" val="1859180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6F35F5D-77B0-4B2A-B01E-370A20F75EDA}"/>
              </a:ext>
            </a:extLst>
          </p:cNvPr>
          <p:cNvSpPr>
            <a:spLocks noGrp="1"/>
          </p:cNvSpPr>
          <p:nvPr>
            <p:ph type="sldNum" sz="quarter" idx="4"/>
          </p:nvPr>
        </p:nvSpPr>
        <p:spPr/>
        <p:txBody>
          <a:bodyPr/>
          <a:lstStyle/>
          <a:p>
            <a:fld id="{6F1FABC0-072B-4F22-8F9B-95A9D10B0206}" type="slidenum">
              <a:rPr lang="en-US" smtClean="0"/>
              <a:pPr/>
              <a:t>45</a:t>
            </a:fld>
            <a:endParaRPr lang="en-US"/>
          </a:p>
        </p:txBody>
      </p:sp>
      <p:sp>
        <p:nvSpPr>
          <p:cNvPr id="5" name="Title 4">
            <a:extLst>
              <a:ext uri="{FF2B5EF4-FFF2-40B4-BE49-F238E27FC236}">
                <a16:creationId xmlns:a16="http://schemas.microsoft.com/office/drawing/2014/main" id="{D337C756-4FEB-4F6C-BBDA-CCD5276A5EC3}"/>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Functions and Targets</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207E9509-DEC1-E042-BB0D-F76DD365EEAB}"/>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Samantha Myers</a:t>
            </a:r>
            <a:endParaRPr lang="en-US"/>
          </a:p>
        </p:txBody>
      </p:sp>
      <p:graphicFrame>
        <p:nvGraphicFramePr>
          <p:cNvPr id="8" name="Diagram 7">
            <a:extLst>
              <a:ext uri="{FF2B5EF4-FFF2-40B4-BE49-F238E27FC236}">
                <a16:creationId xmlns:a16="http://schemas.microsoft.com/office/drawing/2014/main" id="{EF14FFE3-511D-5041-9A8A-106478B23A64}"/>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7" name="Group 16">
            <a:extLst>
              <a:ext uri="{FF2B5EF4-FFF2-40B4-BE49-F238E27FC236}">
                <a16:creationId xmlns:a16="http://schemas.microsoft.com/office/drawing/2014/main" id="{D9F13F21-AB3A-EF4E-9259-52A4DD661322}"/>
              </a:ext>
            </a:extLst>
          </p:cNvPr>
          <p:cNvGrpSpPr/>
          <p:nvPr/>
        </p:nvGrpSpPr>
        <p:grpSpPr>
          <a:xfrm>
            <a:off x="838200" y="1521353"/>
            <a:ext cx="5979886" cy="3847420"/>
            <a:chOff x="838200" y="1690688"/>
            <a:chExt cx="5979886" cy="3847420"/>
          </a:xfrm>
        </p:grpSpPr>
        <p:graphicFrame>
          <p:nvGraphicFramePr>
            <p:cNvPr id="12" name="Content Placeholder 4">
              <a:extLst>
                <a:ext uri="{FF2B5EF4-FFF2-40B4-BE49-F238E27FC236}">
                  <a16:creationId xmlns:a16="http://schemas.microsoft.com/office/drawing/2014/main" id="{7AA9CDDE-C60F-0B48-8468-D16D03B341B1}"/>
                </a:ext>
              </a:extLst>
            </p:cNvPr>
            <p:cNvGraphicFramePr>
              <a:graphicFrameLocks/>
            </p:cNvGraphicFramePr>
            <p:nvPr>
              <p:extLst>
                <p:ext uri="{D42A27DB-BD31-4B8C-83A1-F6EECF244321}">
                  <p14:modId xmlns:p14="http://schemas.microsoft.com/office/powerpoint/2010/main" val="3989038462"/>
                </p:ext>
              </p:extLst>
            </p:nvPr>
          </p:nvGraphicFramePr>
          <p:xfrm>
            <a:off x="838200" y="1690688"/>
            <a:ext cx="5979886" cy="38474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4" name="Graphic 13" descr="Link outline">
              <a:extLst>
                <a:ext uri="{FF2B5EF4-FFF2-40B4-BE49-F238E27FC236}">
                  <a16:creationId xmlns:a16="http://schemas.microsoft.com/office/drawing/2014/main" id="{383D0734-8C92-464D-AF20-41D58D5CA09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9714" y="4453810"/>
              <a:ext cx="663356" cy="663356"/>
            </a:xfrm>
            <a:prstGeom prst="rect">
              <a:avLst/>
            </a:prstGeom>
          </p:spPr>
        </p:pic>
        <p:pic>
          <p:nvPicPr>
            <p:cNvPr id="15" name="Graphic 14" descr="Shopping basket outline">
              <a:extLst>
                <a:ext uri="{FF2B5EF4-FFF2-40B4-BE49-F238E27FC236}">
                  <a16:creationId xmlns:a16="http://schemas.microsoft.com/office/drawing/2014/main" id="{966F6872-8097-884E-AE0F-960DDA95158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28845" y="2106343"/>
              <a:ext cx="674225" cy="674225"/>
            </a:xfrm>
            <a:prstGeom prst="rect">
              <a:avLst/>
            </a:prstGeom>
          </p:spPr>
        </p:pic>
        <p:pic>
          <p:nvPicPr>
            <p:cNvPr id="16" name="Graphic 15" descr="Thermometer outline">
              <a:extLst>
                <a:ext uri="{FF2B5EF4-FFF2-40B4-BE49-F238E27FC236}">
                  <a16:creationId xmlns:a16="http://schemas.microsoft.com/office/drawing/2014/main" id="{989644E0-FB3C-5A4C-9BAD-FEF905A5A12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29171" y="3290423"/>
              <a:ext cx="634678" cy="634678"/>
            </a:xfrm>
            <a:prstGeom prst="rect">
              <a:avLst/>
            </a:prstGeom>
          </p:spPr>
        </p:pic>
      </p:grpSp>
    </p:spTree>
    <p:extLst>
      <p:ext uri="{BB962C8B-B14F-4D97-AF65-F5344CB8AC3E}">
        <p14:creationId xmlns:p14="http://schemas.microsoft.com/office/powerpoint/2010/main" val="105104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274E-7FD5-FC4F-9505-8F4FB67E29F2}"/>
              </a:ext>
            </a:extLst>
          </p:cNvPr>
          <p:cNvSpPr>
            <a:spLocks noGrp="1"/>
          </p:cNvSpPr>
          <p:nvPr>
            <p:ph type="title"/>
          </p:nvPr>
        </p:nvSpPr>
        <p:spPr/>
        <p:txBody>
          <a:bodyPr/>
          <a:lstStyle/>
          <a:p>
            <a:r>
              <a:rPr lang="en-US">
                <a:solidFill>
                  <a:schemeClr val="tx1"/>
                </a:solidFill>
                <a:latin typeface="Amasis MT Pro" panose="02040504050005020304" pitchFamily="18" charset="77"/>
              </a:rPr>
              <a:t>Targets and Metrics</a:t>
            </a:r>
            <a:endParaRPr lang="en-US"/>
          </a:p>
        </p:txBody>
      </p:sp>
      <p:sp>
        <p:nvSpPr>
          <p:cNvPr id="3" name="Slide Number Placeholder 2">
            <a:extLst>
              <a:ext uri="{FF2B5EF4-FFF2-40B4-BE49-F238E27FC236}">
                <a16:creationId xmlns:a16="http://schemas.microsoft.com/office/drawing/2014/main" id="{B12D1575-E4A9-8F40-97C9-F7913A24E4BE}"/>
              </a:ext>
            </a:extLst>
          </p:cNvPr>
          <p:cNvSpPr>
            <a:spLocks noGrp="1"/>
          </p:cNvSpPr>
          <p:nvPr>
            <p:ph type="sldNum" sz="quarter" idx="4"/>
          </p:nvPr>
        </p:nvSpPr>
        <p:spPr/>
        <p:txBody>
          <a:bodyPr/>
          <a:lstStyle/>
          <a:p>
            <a:fld id="{6F1FABC0-072B-4F22-8F9B-95A9D10B0206}" type="slidenum">
              <a:rPr lang="en-US" smtClean="0"/>
              <a:pPr/>
              <a:t>46</a:t>
            </a:fld>
            <a:endParaRPr lang="en-US"/>
          </a:p>
        </p:txBody>
      </p:sp>
      <p:sp>
        <p:nvSpPr>
          <p:cNvPr id="10" name="Rectangle 9">
            <a:extLst>
              <a:ext uri="{FF2B5EF4-FFF2-40B4-BE49-F238E27FC236}">
                <a16:creationId xmlns:a16="http://schemas.microsoft.com/office/drawing/2014/main" id="{42B06248-DEDC-4AF4-9FE7-6A3288A9FCD0}"/>
              </a:ext>
            </a:extLst>
          </p:cNvPr>
          <p:cNvSpPr/>
          <p:nvPr/>
        </p:nvSpPr>
        <p:spPr>
          <a:xfrm>
            <a:off x="839560" y="1552576"/>
            <a:ext cx="8445842" cy="3933824"/>
          </a:xfrm>
          <a:prstGeom prst="rect">
            <a:avLst/>
          </a:prstGeom>
          <a:ln>
            <a:noFill/>
          </a:ln>
        </p:spPr>
      </p:sp>
      <p:sp>
        <p:nvSpPr>
          <p:cNvPr id="12" name="Rectangle 11">
            <a:extLst>
              <a:ext uri="{FF2B5EF4-FFF2-40B4-BE49-F238E27FC236}">
                <a16:creationId xmlns:a16="http://schemas.microsoft.com/office/drawing/2014/main" id="{96402AFB-AAD1-410C-BC37-0B2E2400DF3F}"/>
              </a:ext>
            </a:extLst>
          </p:cNvPr>
          <p:cNvSpPr/>
          <p:nvPr/>
        </p:nvSpPr>
        <p:spPr>
          <a:xfrm>
            <a:off x="839560" y="1902688"/>
            <a:ext cx="8445842" cy="554400"/>
          </a:xfrm>
          <a:prstGeom prst="rect">
            <a:avLst/>
          </a:prstGeom>
          <a:ln>
            <a:solidFill>
              <a:srgbClr val="5989A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Shape 17">
            <a:extLst>
              <a:ext uri="{FF2B5EF4-FFF2-40B4-BE49-F238E27FC236}">
                <a16:creationId xmlns:a16="http://schemas.microsoft.com/office/drawing/2014/main" id="{0BB44DF8-F4C5-4FDC-B33A-986999EE3379}"/>
              </a:ext>
            </a:extLst>
          </p:cNvPr>
          <p:cNvSpPr/>
          <p:nvPr/>
        </p:nvSpPr>
        <p:spPr>
          <a:xfrm>
            <a:off x="1272025" y="1597244"/>
            <a:ext cx="5912089" cy="649440"/>
          </a:xfrm>
          <a:custGeom>
            <a:avLst/>
            <a:gdLst>
              <a:gd name="connsiteX0" fmla="*/ 0 w 5912089"/>
              <a:gd name="connsiteY0" fmla="*/ 108242 h 649440"/>
              <a:gd name="connsiteX1" fmla="*/ 108242 w 5912089"/>
              <a:gd name="connsiteY1" fmla="*/ 0 h 649440"/>
              <a:gd name="connsiteX2" fmla="*/ 5803847 w 5912089"/>
              <a:gd name="connsiteY2" fmla="*/ 0 h 649440"/>
              <a:gd name="connsiteX3" fmla="*/ 5912089 w 5912089"/>
              <a:gd name="connsiteY3" fmla="*/ 108242 h 649440"/>
              <a:gd name="connsiteX4" fmla="*/ 5912089 w 5912089"/>
              <a:gd name="connsiteY4" fmla="*/ 541198 h 649440"/>
              <a:gd name="connsiteX5" fmla="*/ 5803847 w 5912089"/>
              <a:gd name="connsiteY5" fmla="*/ 649440 h 649440"/>
              <a:gd name="connsiteX6" fmla="*/ 108242 w 5912089"/>
              <a:gd name="connsiteY6" fmla="*/ 649440 h 649440"/>
              <a:gd name="connsiteX7" fmla="*/ 0 w 5912089"/>
              <a:gd name="connsiteY7" fmla="*/ 541198 h 649440"/>
              <a:gd name="connsiteX8" fmla="*/ 0 w 591208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2089" h="649440">
                <a:moveTo>
                  <a:pt x="0" y="108242"/>
                </a:moveTo>
                <a:cubicBezTo>
                  <a:pt x="0" y="48462"/>
                  <a:pt x="48462" y="0"/>
                  <a:pt x="108242" y="0"/>
                </a:cubicBezTo>
                <a:lnTo>
                  <a:pt x="5803847" y="0"/>
                </a:lnTo>
                <a:cubicBezTo>
                  <a:pt x="5863627" y="0"/>
                  <a:pt x="5912089" y="48462"/>
                  <a:pt x="5912089" y="108242"/>
                </a:cubicBezTo>
                <a:lnTo>
                  <a:pt x="5912089" y="541198"/>
                </a:lnTo>
                <a:cubicBezTo>
                  <a:pt x="5912089" y="600978"/>
                  <a:pt x="5863627" y="649440"/>
                  <a:pt x="5803847" y="649440"/>
                </a:cubicBezTo>
                <a:lnTo>
                  <a:pt x="108242" y="649440"/>
                </a:lnTo>
                <a:cubicBezTo>
                  <a:pt x="48462" y="649440"/>
                  <a:pt x="0" y="600978"/>
                  <a:pt x="0" y="541198"/>
                </a:cubicBezTo>
                <a:lnTo>
                  <a:pt x="0" y="108242"/>
                </a:lnTo>
                <a:close/>
              </a:path>
            </a:pathLst>
          </a:custGeom>
          <a:solidFill>
            <a:srgbClr val="5989AD"/>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5166" tIns="31703" rIns="255166" bIns="31703"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Amasis MT Pro" panose="02040504050005020304" pitchFamily="18" charset="77"/>
              </a:rPr>
              <a:t>Withstand 6 </a:t>
            </a:r>
            <a:r>
              <a:rPr lang="en-US" sz="2000">
                <a:solidFill>
                  <a:schemeClr val="tx1"/>
                </a:solidFill>
                <a:latin typeface="Amasis MT Pro" panose="02040504050005020304" pitchFamily="18" charset="77"/>
              </a:rPr>
              <a:t>G</a:t>
            </a:r>
            <a:r>
              <a:rPr lang="en-US" sz="2000" kern="1200">
                <a:solidFill>
                  <a:schemeClr val="tx1"/>
                </a:solidFill>
                <a:latin typeface="Amasis MT Pro" panose="02040504050005020304" pitchFamily="18" charset="77"/>
              </a:rPr>
              <a:t>s of force</a:t>
            </a:r>
          </a:p>
        </p:txBody>
      </p:sp>
      <p:sp>
        <p:nvSpPr>
          <p:cNvPr id="19" name="Rectangle 18">
            <a:extLst>
              <a:ext uri="{FF2B5EF4-FFF2-40B4-BE49-F238E27FC236}">
                <a16:creationId xmlns:a16="http://schemas.microsoft.com/office/drawing/2014/main" id="{45B08388-642B-41DA-8822-EC58E7420C23}"/>
              </a:ext>
            </a:extLst>
          </p:cNvPr>
          <p:cNvSpPr/>
          <p:nvPr/>
        </p:nvSpPr>
        <p:spPr>
          <a:xfrm>
            <a:off x="839560" y="2905687"/>
            <a:ext cx="8445842" cy="554400"/>
          </a:xfrm>
          <a:prstGeom prst="rect">
            <a:avLst/>
          </a:prstGeom>
          <a:ln>
            <a:solidFill>
              <a:srgbClr val="5989AD">
                <a:alpha val="75294"/>
              </a:srgb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Freeform: Shape 19">
            <a:extLst>
              <a:ext uri="{FF2B5EF4-FFF2-40B4-BE49-F238E27FC236}">
                <a16:creationId xmlns:a16="http://schemas.microsoft.com/office/drawing/2014/main" id="{C2C163EE-6EB9-4334-AC9C-915FB74859B4}"/>
              </a:ext>
            </a:extLst>
          </p:cNvPr>
          <p:cNvSpPr/>
          <p:nvPr/>
        </p:nvSpPr>
        <p:spPr>
          <a:xfrm>
            <a:off x="1261852" y="2580967"/>
            <a:ext cx="5912089" cy="649440"/>
          </a:xfrm>
          <a:custGeom>
            <a:avLst/>
            <a:gdLst>
              <a:gd name="connsiteX0" fmla="*/ 0 w 5912089"/>
              <a:gd name="connsiteY0" fmla="*/ 108242 h 649440"/>
              <a:gd name="connsiteX1" fmla="*/ 108242 w 5912089"/>
              <a:gd name="connsiteY1" fmla="*/ 0 h 649440"/>
              <a:gd name="connsiteX2" fmla="*/ 5803847 w 5912089"/>
              <a:gd name="connsiteY2" fmla="*/ 0 h 649440"/>
              <a:gd name="connsiteX3" fmla="*/ 5912089 w 5912089"/>
              <a:gd name="connsiteY3" fmla="*/ 108242 h 649440"/>
              <a:gd name="connsiteX4" fmla="*/ 5912089 w 5912089"/>
              <a:gd name="connsiteY4" fmla="*/ 541198 h 649440"/>
              <a:gd name="connsiteX5" fmla="*/ 5803847 w 5912089"/>
              <a:gd name="connsiteY5" fmla="*/ 649440 h 649440"/>
              <a:gd name="connsiteX6" fmla="*/ 108242 w 5912089"/>
              <a:gd name="connsiteY6" fmla="*/ 649440 h 649440"/>
              <a:gd name="connsiteX7" fmla="*/ 0 w 5912089"/>
              <a:gd name="connsiteY7" fmla="*/ 541198 h 649440"/>
              <a:gd name="connsiteX8" fmla="*/ 0 w 591208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2089" h="649440">
                <a:moveTo>
                  <a:pt x="0" y="108242"/>
                </a:moveTo>
                <a:cubicBezTo>
                  <a:pt x="0" y="48462"/>
                  <a:pt x="48462" y="0"/>
                  <a:pt x="108242" y="0"/>
                </a:cubicBezTo>
                <a:lnTo>
                  <a:pt x="5803847" y="0"/>
                </a:lnTo>
                <a:cubicBezTo>
                  <a:pt x="5863627" y="0"/>
                  <a:pt x="5912089" y="48462"/>
                  <a:pt x="5912089" y="108242"/>
                </a:cubicBezTo>
                <a:lnTo>
                  <a:pt x="5912089" y="541198"/>
                </a:lnTo>
                <a:cubicBezTo>
                  <a:pt x="5912089" y="600978"/>
                  <a:pt x="5863627" y="649440"/>
                  <a:pt x="5803847" y="649440"/>
                </a:cubicBezTo>
                <a:lnTo>
                  <a:pt x="108242" y="649440"/>
                </a:lnTo>
                <a:cubicBezTo>
                  <a:pt x="48462" y="649440"/>
                  <a:pt x="0" y="600978"/>
                  <a:pt x="0" y="541198"/>
                </a:cubicBezTo>
                <a:lnTo>
                  <a:pt x="0" y="108242"/>
                </a:lnTo>
                <a:close/>
              </a:path>
            </a:pathLst>
          </a:custGeom>
          <a:solidFill>
            <a:srgbClr val="5989AD"/>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5166" tIns="31703" rIns="255166" bIns="31703"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Amasis MT Pro" panose="02040504050005020304" pitchFamily="18" charset="77"/>
              </a:rPr>
              <a:t>Maintain structural integrity for two weeks</a:t>
            </a:r>
          </a:p>
        </p:txBody>
      </p:sp>
      <p:sp>
        <p:nvSpPr>
          <p:cNvPr id="21" name="Rectangle 20">
            <a:extLst>
              <a:ext uri="{FF2B5EF4-FFF2-40B4-BE49-F238E27FC236}">
                <a16:creationId xmlns:a16="http://schemas.microsoft.com/office/drawing/2014/main" id="{38DEF8C9-E00C-404A-A0DF-66358E467A38}"/>
              </a:ext>
            </a:extLst>
          </p:cNvPr>
          <p:cNvSpPr/>
          <p:nvPr/>
        </p:nvSpPr>
        <p:spPr>
          <a:xfrm>
            <a:off x="839560" y="3903607"/>
            <a:ext cx="8445842" cy="554400"/>
          </a:xfrm>
          <a:prstGeom prst="rect">
            <a:avLst/>
          </a:prstGeom>
          <a:ln>
            <a:solidFill>
              <a:srgbClr val="5989AD">
                <a:alpha val="75294"/>
              </a:srgb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4F132D36-0283-4667-A596-11F1C1C1E14E}"/>
              </a:ext>
            </a:extLst>
          </p:cNvPr>
          <p:cNvSpPr/>
          <p:nvPr/>
        </p:nvSpPr>
        <p:spPr>
          <a:xfrm>
            <a:off x="1261852" y="3578887"/>
            <a:ext cx="5912089" cy="649440"/>
          </a:xfrm>
          <a:custGeom>
            <a:avLst/>
            <a:gdLst>
              <a:gd name="connsiteX0" fmla="*/ 0 w 5912089"/>
              <a:gd name="connsiteY0" fmla="*/ 108242 h 649440"/>
              <a:gd name="connsiteX1" fmla="*/ 108242 w 5912089"/>
              <a:gd name="connsiteY1" fmla="*/ 0 h 649440"/>
              <a:gd name="connsiteX2" fmla="*/ 5803847 w 5912089"/>
              <a:gd name="connsiteY2" fmla="*/ 0 h 649440"/>
              <a:gd name="connsiteX3" fmla="*/ 5912089 w 5912089"/>
              <a:gd name="connsiteY3" fmla="*/ 108242 h 649440"/>
              <a:gd name="connsiteX4" fmla="*/ 5912089 w 5912089"/>
              <a:gd name="connsiteY4" fmla="*/ 541198 h 649440"/>
              <a:gd name="connsiteX5" fmla="*/ 5803847 w 5912089"/>
              <a:gd name="connsiteY5" fmla="*/ 649440 h 649440"/>
              <a:gd name="connsiteX6" fmla="*/ 108242 w 5912089"/>
              <a:gd name="connsiteY6" fmla="*/ 649440 h 649440"/>
              <a:gd name="connsiteX7" fmla="*/ 0 w 5912089"/>
              <a:gd name="connsiteY7" fmla="*/ 541198 h 649440"/>
              <a:gd name="connsiteX8" fmla="*/ 0 w 591208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2089" h="649440">
                <a:moveTo>
                  <a:pt x="0" y="108242"/>
                </a:moveTo>
                <a:cubicBezTo>
                  <a:pt x="0" y="48462"/>
                  <a:pt x="48462" y="0"/>
                  <a:pt x="108242" y="0"/>
                </a:cubicBezTo>
                <a:lnTo>
                  <a:pt x="5803847" y="0"/>
                </a:lnTo>
                <a:cubicBezTo>
                  <a:pt x="5863627" y="0"/>
                  <a:pt x="5912089" y="48462"/>
                  <a:pt x="5912089" y="108242"/>
                </a:cubicBezTo>
                <a:lnTo>
                  <a:pt x="5912089" y="541198"/>
                </a:lnTo>
                <a:cubicBezTo>
                  <a:pt x="5912089" y="600978"/>
                  <a:pt x="5863627" y="649440"/>
                  <a:pt x="5803847" y="649440"/>
                </a:cubicBezTo>
                <a:lnTo>
                  <a:pt x="108242" y="649440"/>
                </a:lnTo>
                <a:cubicBezTo>
                  <a:pt x="48462" y="649440"/>
                  <a:pt x="0" y="600978"/>
                  <a:pt x="0" y="541198"/>
                </a:cubicBezTo>
                <a:lnTo>
                  <a:pt x="0" y="108242"/>
                </a:lnTo>
                <a:close/>
              </a:path>
            </a:pathLst>
          </a:custGeom>
          <a:solidFill>
            <a:srgbClr val="5989AD"/>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5166" tIns="31703" rIns="255166" bIns="31703"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latin typeface="Amasis MT Pro" panose="02040504050005020304" pitchFamily="18" charset="77"/>
              </a:rPr>
              <a:t>Maintain</a:t>
            </a:r>
            <a:r>
              <a:rPr lang="en-US" sz="2000">
                <a:solidFill>
                  <a:schemeClr val="tx1"/>
                </a:solidFill>
                <a:latin typeface="Amasis MT Pro" panose="02040504050005020304" pitchFamily="18" charset="77"/>
              </a:rPr>
              <a:t> </a:t>
            </a:r>
            <a:r>
              <a:rPr lang="en-US" sz="2000" kern="1200">
                <a:solidFill>
                  <a:schemeClr val="tx1"/>
                </a:solidFill>
                <a:latin typeface="Amasis MT Pro" panose="02040504050005020304" pitchFamily="18" charset="77"/>
              </a:rPr>
              <a:t>pressure of 80 – 90 psi </a:t>
            </a:r>
          </a:p>
        </p:txBody>
      </p:sp>
      <p:sp>
        <p:nvSpPr>
          <p:cNvPr id="23" name="Rectangle 22">
            <a:extLst>
              <a:ext uri="{FF2B5EF4-FFF2-40B4-BE49-F238E27FC236}">
                <a16:creationId xmlns:a16="http://schemas.microsoft.com/office/drawing/2014/main" id="{9566FEDB-D35F-4646-88D3-BA1A54EA24A7}"/>
              </a:ext>
            </a:extLst>
          </p:cNvPr>
          <p:cNvSpPr/>
          <p:nvPr/>
        </p:nvSpPr>
        <p:spPr>
          <a:xfrm>
            <a:off x="839560" y="4901528"/>
            <a:ext cx="8445842" cy="554400"/>
          </a:xfrm>
          <a:prstGeom prst="rect">
            <a:avLst/>
          </a:prstGeom>
          <a:ln>
            <a:solidFill>
              <a:srgbClr val="5989AD">
                <a:alpha val="75294"/>
              </a:srgb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1BF2567F-93CB-4F3D-9FE3-621D1B5F8FCF}"/>
              </a:ext>
            </a:extLst>
          </p:cNvPr>
          <p:cNvSpPr/>
          <p:nvPr/>
        </p:nvSpPr>
        <p:spPr>
          <a:xfrm>
            <a:off x="1261852" y="4576808"/>
            <a:ext cx="5912089" cy="649440"/>
          </a:xfrm>
          <a:custGeom>
            <a:avLst/>
            <a:gdLst>
              <a:gd name="connsiteX0" fmla="*/ 0 w 5912089"/>
              <a:gd name="connsiteY0" fmla="*/ 108242 h 649440"/>
              <a:gd name="connsiteX1" fmla="*/ 108242 w 5912089"/>
              <a:gd name="connsiteY1" fmla="*/ 0 h 649440"/>
              <a:gd name="connsiteX2" fmla="*/ 5803847 w 5912089"/>
              <a:gd name="connsiteY2" fmla="*/ 0 h 649440"/>
              <a:gd name="connsiteX3" fmla="*/ 5912089 w 5912089"/>
              <a:gd name="connsiteY3" fmla="*/ 108242 h 649440"/>
              <a:gd name="connsiteX4" fmla="*/ 5912089 w 5912089"/>
              <a:gd name="connsiteY4" fmla="*/ 541198 h 649440"/>
              <a:gd name="connsiteX5" fmla="*/ 5803847 w 5912089"/>
              <a:gd name="connsiteY5" fmla="*/ 649440 h 649440"/>
              <a:gd name="connsiteX6" fmla="*/ 108242 w 5912089"/>
              <a:gd name="connsiteY6" fmla="*/ 649440 h 649440"/>
              <a:gd name="connsiteX7" fmla="*/ 0 w 5912089"/>
              <a:gd name="connsiteY7" fmla="*/ 541198 h 649440"/>
              <a:gd name="connsiteX8" fmla="*/ 0 w 591208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2089" h="649440">
                <a:moveTo>
                  <a:pt x="0" y="108242"/>
                </a:moveTo>
                <a:cubicBezTo>
                  <a:pt x="0" y="48462"/>
                  <a:pt x="48462" y="0"/>
                  <a:pt x="108242" y="0"/>
                </a:cubicBezTo>
                <a:lnTo>
                  <a:pt x="5803847" y="0"/>
                </a:lnTo>
                <a:cubicBezTo>
                  <a:pt x="5863627" y="0"/>
                  <a:pt x="5912089" y="48462"/>
                  <a:pt x="5912089" y="108242"/>
                </a:cubicBezTo>
                <a:lnTo>
                  <a:pt x="5912089" y="541198"/>
                </a:lnTo>
                <a:cubicBezTo>
                  <a:pt x="5912089" y="600978"/>
                  <a:pt x="5863627" y="649440"/>
                  <a:pt x="5803847" y="649440"/>
                </a:cubicBezTo>
                <a:lnTo>
                  <a:pt x="108242" y="649440"/>
                </a:lnTo>
                <a:cubicBezTo>
                  <a:pt x="48462" y="649440"/>
                  <a:pt x="0" y="600978"/>
                  <a:pt x="0" y="541198"/>
                </a:cubicBezTo>
                <a:lnTo>
                  <a:pt x="0" y="108242"/>
                </a:lnTo>
                <a:close/>
              </a:path>
            </a:pathLst>
          </a:custGeom>
          <a:solidFill>
            <a:srgbClr val="5989AD"/>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5166" tIns="31703" rIns="255166" bIns="31703"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Amasis MT Pro" panose="02040504050005020304" pitchFamily="18" charset="77"/>
              </a:rPr>
              <a:t>Less than 1% mass boil off per day</a:t>
            </a:r>
          </a:p>
        </p:txBody>
      </p:sp>
      <p:sp>
        <p:nvSpPr>
          <p:cNvPr id="4" name="Oval 3">
            <a:extLst>
              <a:ext uri="{FF2B5EF4-FFF2-40B4-BE49-F238E27FC236}">
                <a16:creationId xmlns:a16="http://schemas.microsoft.com/office/drawing/2014/main" id="{36943D4D-CB2B-1E4A-8BF9-EEC558854C14}"/>
              </a:ext>
            </a:extLst>
          </p:cNvPr>
          <p:cNvSpPr/>
          <p:nvPr/>
        </p:nvSpPr>
        <p:spPr>
          <a:xfrm>
            <a:off x="11154156" y="1990114"/>
            <a:ext cx="704088" cy="708338"/>
          </a:xfrm>
          <a:prstGeom prst="ellipse">
            <a:avLst/>
          </a:prstGeom>
          <a:solidFill>
            <a:srgbClr val="5989AD"/>
          </a:solidFill>
          <a:ln w="28575">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9ED1F0-875E-E246-9179-76742A150256}"/>
              </a:ext>
            </a:extLst>
          </p:cNvPr>
          <p:cNvSpPr/>
          <p:nvPr/>
        </p:nvSpPr>
        <p:spPr>
          <a:xfrm>
            <a:off x="11154156" y="2802680"/>
            <a:ext cx="704088" cy="708338"/>
          </a:xfrm>
          <a:prstGeom prst="ellipse">
            <a:avLst/>
          </a:prstGeom>
          <a:solidFill>
            <a:schemeClr val="bg1"/>
          </a:solidFill>
          <a:ln w="28575">
            <a:solidFill>
              <a:srgbClr val="02B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E94B9C-A689-4541-8FBD-D93F64F7A408}"/>
              </a:ext>
            </a:extLst>
          </p:cNvPr>
          <p:cNvSpPr/>
          <p:nvPr/>
        </p:nvSpPr>
        <p:spPr>
          <a:xfrm>
            <a:off x="11154156" y="3610953"/>
            <a:ext cx="704088" cy="708338"/>
          </a:xfrm>
          <a:prstGeom prst="ellipse">
            <a:avLst/>
          </a:prstGeom>
          <a:solidFill>
            <a:schemeClr val="bg1"/>
          </a:solid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DA345C0-68EA-5C46-8845-B27DF4244148}"/>
              </a:ext>
            </a:extLst>
          </p:cNvPr>
          <p:cNvSpPr/>
          <p:nvPr/>
        </p:nvSpPr>
        <p:spPr>
          <a:xfrm>
            <a:off x="11154156" y="4423519"/>
            <a:ext cx="704088" cy="708338"/>
          </a:xfrm>
          <a:prstGeom prst="ellipse">
            <a:avLst/>
          </a:prstGeom>
          <a:solidFill>
            <a:schemeClr val="bg1"/>
          </a:solidFill>
          <a:ln w="28575">
            <a:solidFill>
              <a:srgbClr val="C9E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Shopping basket outline">
            <a:extLst>
              <a:ext uri="{FF2B5EF4-FFF2-40B4-BE49-F238E27FC236}">
                <a16:creationId xmlns:a16="http://schemas.microsoft.com/office/drawing/2014/main" id="{14C38DDC-046D-514B-AD18-69DEE89A87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1328" y="2014262"/>
            <a:ext cx="660042" cy="660042"/>
          </a:xfrm>
          <a:prstGeom prst="rect">
            <a:avLst/>
          </a:prstGeom>
        </p:spPr>
      </p:pic>
      <p:pic>
        <p:nvPicPr>
          <p:cNvPr id="13" name="Graphic 12" descr="Thermometer outline">
            <a:extLst>
              <a:ext uri="{FF2B5EF4-FFF2-40B4-BE49-F238E27FC236}">
                <a16:creationId xmlns:a16="http://schemas.microsoft.com/office/drawing/2014/main" id="{C0719626-BFAA-5640-A6C2-49B9DC1107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0385" y="2833190"/>
            <a:ext cx="641927" cy="641927"/>
          </a:xfrm>
          <a:prstGeom prst="rect">
            <a:avLst/>
          </a:prstGeom>
        </p:spPr>
      </p:pic>
      <p:pic>
        <p:nvPicPr>
          <p:cNvPr id="14" name="Graphic 13" descr="Cell Tower outline">
            <a:extLst>
              <a:ext uri="{FF2B5EF4-FFF2-40B4-BE49-F238E27FC236}">
                <a16:creationId xmlns:a16="http://schemas.microsoft.com/office/drawing/2014/main" id="{28373DC2-6D8D-764A-B107-DE9B2945AB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07434" y="3665052"/>
            <a:ext cx="587828" cy="587828"/>
          </a:xfrm>
          <a:prstGeom prst="rect">
            <a:avLst/>
          </a:prstGeom>
        </p:spPr>
      </p:pic>
      <p:pic>
        <p:nvPicPr>
          <p:cNvPr id="15" name="Graphic 14" descr="Link outline">
            <a:extLst>
              <a:ext uri="{FF2B5EF4-FFF2-40B4-BE49-F238E27FC236}">
                <a16:creationId xmlns:a16="http://schemas.microsoft.com/office/drawing/2014/main" id="{C9E81919-575E-184E-AFA7-6B54871C5C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66937" y="4455053"/>
            <a:ext cx="663356" cy="663356"/>
          </a:xfrm>
          <a:prstGeom prst="rect">
            <a:avLst/>
          </a:prstGeom>
        </p:spPr>
      </p:pic>
      <p:graphicFrame>
        <p:nvGraphicFramePr>
          <p:cNvPr id="16" name="Diagram 15">
            <a:extLst>
              <a:ext uri="{FF2B5EF4-FFF2-40B4-BE49-F238E27FC236}">
                <a16:creationId xmlns:a16="http://schemas.microsoft.com/office/drawing/2014/main" id="{50C18538-FB5E-2B4E-88E3-C73A62E6EAF2}"/>
              </a:ext>
            </a:extLst>
          </p:cNvPr>
          <p:cNvGraphicFramePr/>
          <p:nvPr/>
        </p:nvGraphicFramePr>
        <p:xfrm>
          <a:off x="-150628" y="5641094"/>
          <a:ext cx="12493256" cy="28707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7" name="TextBox 16">
            <a:extLst>
              <a:ext uri="{FF2B5EF4-FFF2-40B4-BE49-F238E27FC236}">
                <a16:creationId xmlns:a16="http://schemas.microsoft.com/office/drawing/2014/main" id="{A613D991-4A8A-0047-8737-6A589B4D43BC}"/>
              </a:ext>
            </a:extLst>
          </p:cNvPr>
          <p:cNvSpPr txBox="1"/>
          <p:nvPr/>
        </p:nvSpPr>
        <p:spPr>
          <a:xfrm>
            <a:off x="10706987" y="5337544"/>
            <a:ext cx="1485014" cy="307777"/>
          </a:xfrm>
          <a:prstGeom prst="rect">
            <a:avLst/>
          </a:prstGeom>
          <a:noFill/>
        </p:spPr>
        <p:txBody>
          <a:bodyPr wrap="square" rtlCol="0">
            <a:spAutoFit/>
          </a:bodyPr>
          <a:lstStyle/>
          <a:p>
            <a:pPr algn="r"/>
            <a:r>
              <a:rPr lang="en-US" sz="1400"/>
              <a:t>Brandon Young</a:t>
            </a:r>
          </a:p>
        </p:txBody>
      </p:sp>
    </p:spTree>
    <p:extLst>
      <p:ext uri="{BB962C8B-B14F-4D97-AF65-F5344CB8AC3E}">
        <p14:creationId xmlns:p14="http://schemas.microsoft.com/office/powerpoint/2010/main" val="92766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A2888-9DC9-2642-A173-70533D0477E3}"/>
              </a:ext>
            </a:extLst>
          </p:cNvPr>
          <p:cNvSpPr>
            <a:spLocks noGrp="1"/>
          </p:cNvSpPr>
          <p:nvPr>
            <p:ph type="title"/>
          </p:nvPr>
        </p:nvSpPr>
        <p:spPr/>
        <p:txBody>
          <a:bodyPr/>
          <a:lstStyle/>
          <a:p>
            <a:r>
              <a:rPr lang="en-US">
                <a:solidFill>
                  <a:schemeClr val="tx1"/>
                </a:solidFill>
                <a:latin typeface="Amasis MT Pro" panose="02040504050005020304" pitchFamily="18" charset="77"/>
              </a:rPr>
              <a:t>Targets and Metrics</a:t>
            </a:r>
            <a:endParaRPr lang="en-US"/>
          </a:p>
        </p:txBody>
      </p:sp>
      <p:sp>
        <p:nvSpPr>
          <p:cNvPr id="3" name="Slide Number Placeholder 2">
            <a:extLst>
              <a:ext uri="{FF2B5EF4-FFF2-40B4-BE49-F238E27FC236}">
                <a16:creationId xmlns:a16="http://schemas.microsoft.com/office/drawing/2014/main" id="{ACFEB7F7-FBE8-8649-84F7-A0B2C3098D7B}"/>
              </a:ext>
            </a:extLst>
          </p:cNvPr>
          <p:cNvSpPr>
            <a:spLocks noGrp="1"/>
          </p:cNvSpPr>
          <p:nvPr>
            <p:ph type="sldNum" sz="quarter" idx="4"/>
          </p:nvPr>
        </p:nvSpPr>
        <p:spPr/>
        <p:txBody>
          <a:bodyPr/>
          <a:lstStyle/>
          <a:p>
            <a:fld id="{6F1FABC0-072B-4F22-8F9B-95A9D10B0206}" type="slidenum">
              <a:rPr lang="en-US" smtClean="0"/>
              <a:pPr/>
              <a:t>47</a:t>
            </a:fld>
            <a:endParaRPr lang="en-US"/>
          </a:p>
        </p:txBody>
      </p:sp>
      <p:grpSp>
        <p:nvGrpSpPr>
          <p:cNvPr id="5" name="Group 4">
            <a:extLst>
              <a:ext uri="{FF2B5EF4-FFF2-40B4-BE49-F238E27FC236}">
                <a16:creationId xmlns:a16="http://schemas.microsoft.com/office/drawing/2014/main" id="{A9D09177-34CE-42DF-8B36-5152E64D4AC7}"/>
              </a:ext>
            </a:extLst>
          </p:cNvPr>
          <p:cNvGrpSpPr/>
          <p:nvPr/>
        </p:nvGrpSpPr>
        <p:grpSpPr>
          <a:xfrm>
            <a:off x="842280" y="2589840"/>
            <a:ext cx="8449056" cy="1678320"/>
            <a:chOff x="842281" y="1740495"/>
            <a:chExt cx="8030257" cy="1678320"/>
          </a:xfrm>
        </p:grpSpPr>
        <p:sp>
          <p:nvSpPr>
            <p:cNvPr id="6" name="Rectangle 5">
              <a:extLst>
                <a:ext uri="{FF2B5EF4-FFF2-40B4-BE49-F238E27FC236}">
                  <a16:creationId xmlns:a16="http://schemas.microsoft.com/office/drawing/2014/main" id="{BBF17794-F8D8-47CB-A96B-9EF6D299035D}"/>
                </a:ext>
              </a:extLst>
            </p:cNvPr>
            <p:cNvSpPr/>
            <p:nvPr/>
          </p:nvSpPr>
          <p:spPr>
            <a:xfrm>
              <a:off x="842281" y="2360415"/>
              <a:ext cx="8030257" cy="1058400"/>
            </a:xfrm>
            <a:prstGeom prst="rect">
              <a:avLst/>
            </a:prstGeom>
            <a:ln>
              <a:solidFill>
                <a:srgbClr val="7BD4E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F181EBBC-A398-4212-A06B-D5E9A6469588}"/>
                </a:ext>
              </a:extLst>
            </p:cNvPr>
            <p:cNvSpPr/>
            <p:nvPr/>
          </p:nvSpPr>
          <p:spPr>
            <a:xfrm>
              <a:off x="1243793" y="1740495"/>
              <a:ext cx="5621179" cy="1239840"/>
            </a:xfrm>
            <a:custGeom>
              <a:avLst/>
              <a:gdLst>
                <a:gd name="connsiteX0" fmla="*/ 0 w 5621179"/>
                <a:gd name="connsiteY0" fmla="*/ 206644 h 1239840"/>
                <a:gd name="connsiteX1" fmla="*/ 206644 w 5621179"/>
                <a:gd name="connsiteY1" fmla="*/ 0 h 1239840"/>
                <a:gd name="connsiteX2" fmla="*/ 5414535 w 5621179"/>
                <a:gd name="connsiteY2" fmla="*/ 0 h 1239840"/>
                <a:gd name="connsiteX3" fmla="*/ 5621179 w 5621179"/>
                <a:gd name="connsiteY3" fmla="*/ 206644 h 1239840"/>
                <a:gd name="connsiteX4" fmla="*/ 5621179 w 5621179"/>
                <a:gd name="connsiteY4" fmla="*/ 1033196 h 1239840"/>
                <a:gd name="connsiteX5" fmla="*/ 5414535 w 5621179"/>
                <a:gd name="connsiteY5" fmla="*/ 1239840 h 1239840"/>
                <a:gd name="connsiteX6" fmla="*/ 206644 w 5621179"/>
                <a:gd name="connsiteY6" fmla="*/ 1239840 h 1239840"/>
                <a:gd name="connsiteX7" fmla="*/ 0 w 5621179"/>
                <a:gd name="connsiteY7" fmla="*/ 1033196 h 1239840"/>
                <a:gd name="connsiteX8" fmla="*/ 0 w 5621179"/>
                <a:gd name="connsiteY8" fmla="*/ 206644 h 123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1179" h="1239840">
                  <a:moveTo>
                    <a:pt x="0" y="206644"/>
                  </a:moveTo>
                  <a:cubicBezTo>
                    <a:pt x="0" y="92518"/>
                    <a:pt x="92518" y="0"/>
                    <a:pt x="206644" y="0"/>
                  </a:cubicBezTo>
                  <a:lnTo>
                    <a:pt x="5414535" y="0"/>
                  </a:lnTo>
                  <a:cubicBezTo>
                    <a:pt x="5528661" y="0"/>
                    <a:pt x="5621179" y="92518"/>
                    <a:pt x="5621179" y="206644"/>
                  </a:cubicBezTo>
                  <a:lnTo>
                    <a:pt x="5621179" y="1033196"/>
                  </a:lnTo>
                  <a:cubicBezTo>
                    <a:pt x="5621179" y="1147322"/>
                    <a:pt x="5528661" y="1239840"/>
                    <a:pt x="5414535" y="1239840"/>
                  </a:cubicBezTo>
                  <a:lnTo>
                    <a:pt x="206644" y="1239840"/>
                  </a:lnTo>
                  <a:cubicBezTo>
                    <a:pt x="92518" y="1239840"/>
                    <a:pt x="0" y="1147322"/>
                    <a:pt x="0" y="1033196"/>
                  </a:cubicBezTo>
                  <a:lnTo>
                    <a:pt x="0" y="206644"/>
                  </a:lnTo>
                  <a:close/>
                </a:path>
              </a:pathLst>
            </a:custGeom>
            <a:solidFill>
              <a:srgbClr val="7BD4E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2991" tIns="60524" rIns="272991" bIns="60524"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Amasis MT Pro" panose="02040504050005020304" pitchFamily="18" charset="77"/>
                </a:rPr>
                <a:t>Reflect all but 10 kJ of energy per square meter per day</a:t>
              </a:r>
            </a:p>
          </p:txBody>
        </p:sp>
      </p:grpSp>
      <p:graphicFrame>
        <p:nvGraphicFramePr>
          <p:cNvPr id="14" name="Diagram 13">
            <a:extLst>
              <a:ext uri="{FF2B5EF4-FFF2-40B4-BE49-F238E27FC236}">
                <a16:creationId xmlns:a16="http://schemas.microsoft.com/office/drawing/2014/main" id="{081A2C3B-38CC-5948-A755-67CCAC9FFAB2}"/>
              </a:ext>
            </a:extLst>
          </p:cNvPr>
          <p:cNvGraphicFramePr/>
          <p:nvPr/>
        </p:nvGraphicFramePr>
        <p:xfrm>
          <a:off x="-150628" y="5641094"/>
          <a:ext cx="12493256" cy="287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59CA413E-6048-B444-A4A6-8563CD4BAA17}"/>
              </a:ext>
            </a:extLst>
          </p:cNvPr>
          <p:cNvSpPr txBox="1"/>
          <p:nvPr/>
        </p:nvSpPr>
        <p:spPr>
          <a:xfrm>
            <a:off x="10706987" y="5337544"/>
            <a:ext cx="1485014" cy="307777"/>
          </a:xfrm>
          <a:prstGeom prst="rect">
            <a:avLst/>
          </a:prstGeom>
          <a:noFill/>
        </p:spPr>
        <p:txBody>
          <a:bodyPr wrap="square" rtlCol="0">
            <a:spAutoFit/>
          </a:bodyPr>
          <a:lstStyle/>
          <a:p>
            <a:pPr algn="r"/>
            <a:r>
              <a:rPr lang="en-US" sz="1400"/>
              <a:t>Brandon Young</a:t>
            </a:r>
          </a:p>
        </p:txBody>
      </p:sp>
      <p:sp>
        <p:nvSpPr>
          <p:cNvPr id="16" name="Oval 15">
            <a:extLst>
              <a:ext uri="{FF2B5EF4-FFF2-40B4-BE49-F238E27FC236}">
                <a16:creationId xmlns:a16="http://schemas.microsoft.com/office/drawing/2014/main" id="{20F8E6C1-8134-AA41-9B97-93B314322241}"/>
              </a:ext>
            </a:extLst>
          </p:cNvPr>
          <p:cNvSpPr/>
          <p:nvPr/>
        </p:nvSpPr>
        <p:spPr>
          <a:xfrm>
            <a:off x="11154156" y="1990114"/>
            <a:ext cx="704088" cy="708338"/>
          </a:xfrm>
          <a:prstGeom prst="ellipse">
            <a:avLst/>
          </a:prstGeom>
          <a:solidFill>
            <a:schemeClr val="bg1"/>
          </a:solidFill>
          <a:ln w="28575">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2D57F7-ADEA-0E44-9547-0B4AE20DF18F}"/>
              </a:ext>
            </a:extLst>
          </p:cNvPr>
          <p:cNvSpPr/>
          <p:nvPr/>
        </p:nvSpPr>
        <p:spPr>
          <a:xfrm>
            <a:off x="11154156" y="2802680"/>
            <a:ext cx="704088" cy="708338"/>
          </a:xfrm>
          <a:prstGeom prst="ellipse">
            <a:avLst/>
          </a:prstGeom>
          <a:solidFill>
            <a:srgbClr val="02BBDC"/>
          </a:solidFill>
          <a:ln w="28575">
            <a:solidFill>
              <a:srgbClr val="02B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73B65A-51C9-5F43-B75B-309FF549F6F2}"/>
              </a:ext>
            </a:extLst>
          </p:cNvPr>
          <p:cNvSpPr/>
          <p:nvPr/>
        </p:nvSpPr>
        <p:spPr>
          <a:xfrm>
            <a:off x="11154156" y="3610953"/>
            <a:ext cx="704088" cy="708338"/>
          </a:xfrm>
          <a:prstGeom prst="ellipse">
            <a:avLst/>
          </a:prstGeom>
          <a:solidFill>
            <a:schemeClr val="bg1"/>
          </a:solid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2BF8C4-A7F7-A349-8D74-2422F64B9DE7}"/>
              </a:ext>
            </a:extLst>
          </p:cNvPr>
          <p:cNvSpPr/>
          <p:nvPr/>
        </p:nvSpPr>
        <p:spPr>
          <a:xfrm>
            <a:off x="11154156" y="4423519"/>
            <a:ext cx="704088" cy="708338"/>
          </a:xfrm>
          <a:prstGeom prst="ellipse">
            <a:avLst/>
          </a:prstGeom>
          <a:solidFill>
            <a:schemeClr val="bg1"/>
          </a:solidFill>
          <a:ln w="28575">
            <a:solidFill>
              <a:srgbClr val="C9E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Shopping basket outline">
            <a:extLst>
              <a:ext uri="{FF2B5EF4-FFF2-40B4-BE49-F238E27FC236}">
                <a16:creationId xmlns:a16="http://schemas.microsoft.com/office/drawing/2014/main" id="{210E5C4E-583F-5148-9129-8966F3E232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71328" y="2014262"/>
            <a:ext cx="660042" cy="660042"/>
          </a:xfrm>
          <a:prstGeom prst="rect">
            <a:avLst/>
          </a:prstGeom>
        </p:spPr>
      </p:pic>
      <p:pic>
        <p:nvPicPr>
          <p:cNvPr id="21" name="Graphic 20" descr="Thermometer outline">
            <a:extLst>
              <a:ext uri="{FF2B5EF4-FFF2-40B4-BE49-F238E27FC236}">
                <a16:creationId xmlns:a16="http://schemas.microsoft.com/office/drawing/2014/main" id="{6F310EE0-6D45-3349-8658-166434C9E11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80385" y="2833190"/>
            <a:ext cx="641927" cy="641927"/>
          </a:xfrm>
          <a:prstGeom prst="rect">
            <a:avLst/>
          </a:prstGeom>
        </p:spPr>
      </p:pic>
      <p:pic>
        <p:nvPicPr>
          <p:cNvPr id="22" name="Graphic 21" descr="Cell Tower outline">
            <a:extLst>
              <a:ext uri="{FF2B5EF4-FFF2-40B4-BE49-F238E27FC236}">
                <a16:creationId xmlns:a16="http://schemas.microsoft.com/office/drawing/2014/main" id="{40BFD8B5-E2EB-904F-A846-E20A381AF5C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207434" y="3665052"/>
            <a:ext cx="587828" cy="587828"/>
          </a:xfrm>
          <a:prstGeom prst="rect">
            <a:avLst/>
          </a:prstGeom>
        </p:spPr>
      </p:pic>
      <p:pic>
        <p:nvPicPr>
          <p:cNvPr id="23" name="Graphic 22" descr="Link outline">
            <a:extLst>
              <a:ext uri="{FF2B5EF4-FFF2-40B4-BE49-F238E27FC236}">
                <a16:creationId xmlns:a16="http://schemas.microsoft.com/office/drawing/2014/main" id="{47BFFB4E-1BA5-914F-B134-385C2F89F0C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66937" y="4455053"/>
            <a:ext cx="663356" cy="663356"/>
          </a:xfrm>
          <a:prstGeom prst="rect">
            <a:avLst/>
          </a:prstGeom>
        </p:spPr>
      </p:pic>
    </p:spTree>
    <p:extLst>
      <p:ext uri="{BB962C8B-B14F-4D97-AF65-F5344CB8AC3E}">
        <p14:creationId xmlns:p14="http://schemas.microsoft.com/office/powerpoint/2010/main" val="2889109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A3F1C-433E-1E4F-93BA-17F24BD364C5}"/>
              </a:ext>
            </a:extLst>
          </p:cNvPr>
          <p:cNvSpPr>
            <a:spLocks noGrp="1"/>
          </p:cNvSpPr>
          <p:nvPr>
            <p:ph type="title"/>
          </p:nvPr>
        </p:nvSpPr>
        <p:spPr/>
        <p:txBody>
          <a:bodyPr/>
          <a:lstStyle/>
          <a:p>
            <a:r>
              <a:rPr lang="en-US">
                <a:solidFill>
                  <a:schemeClr val="tx1"/>
                </a:solidFill>
                <a:latin typeface="Amasis MT Pro" panose="02040504050005020304" pitchFamily="18" charset="77"/>
              </a:rPr>
              <a:t>Targets and Metrics</a:t>
            </a:r>
            <a:endParaRPr lang="en-US"/>
          </a:p>
        </p:txBody>
      </p:sp>
      <p:sp>
        <p:nvSpPr>
          <p:cNvPr id="3" name="Slide Number Placeholder 2">
            <a:extLst>
              <a:ext uri="{FF2B5EF4-FFF2-40B4-BE49-F238E27FC236}">
                <a16:creationId xmlns:a16="http://schemas.microsoft.com/office/drawing/2014/main" id="{634C3209-2CCA-584A-A297-B4931731EF90}"/>
              </a:ext>
            </a:extLst>
          </p:cNvPr>
          <p:cNvSpPr>
            <a:spLocks noGrp="1"/>
          </p:cNvSpPr>
          <p:nvPr>
            <p:ph type="sldNum" sz="quarter" idx="4"/>
          </p:nvPr>
        </p:nvSpPr>
        <p:spPr/>
        <p:txBody>
          <a:bodyPr/>
          <a:lstStyle/>
          <a:p>
            <a:fld id="{6F1FABC0-072B-4F22-8F9B-95A9D10B0206}" type="slidenum">
              <a:rPr lang="en-US" smtClean="0"/>
              <a:pPr/>
              <a:t>48</a:t>
            </a:fld>
            <a:endParaRPr lang="en-US"/>
          </a:p>
        </p:txBody>
      </p:sp>
      <p:grpSp>
        <p:nvGrpSpPr>
          <p:cNvPr id="13" name="Group 12">
            <a:extLst>
              <a:ext uri="{FF2B5EF4-FFF2-40B4-BE49-F238E27FC236}">
                <a16:creationId xmlns:a16="http://schemas.microsoft.com/office/drawing/2014/main" id="{C733A2A1-76A9-416D-B1F7-D163E415EFBF}"/>
              </a:ext>
            </a:extLst>
          </p:cNvPr>
          <p:cNvGrpSpPr/>
          <p:nvPr/>
        </p:nvGrpSpPr>
        <p:grpSpPr>
          <a:xfrm>
            <a:off x="848170" y="1523568"/>
            <a:ext cx="8449056" cy="685800"/>
            <a:chOff x="848170" y="1523568"/>
            <a:chExt cx="8235724" cy="1209025"/>
          </a:xfrm>
        </p:grpSpPr>
        <p:sp>
          <p:nvSpPr>
            <p:cNvPr id="6" name="Rectangle 5">
              <a:extLst>
                <a:ext uri="{FF2B5EF4-FFF2-40B4-BE49-F238E27FC236}">
                  <a16:creationId xmlns:a16="http://schemas.microsoft.com/office/drawing/2014/main" id="{E223CD2B-6D2A-465F-ABBE-CBAE79275457}"/>
                </a:ext>
              </a:extLst>
            </p:cNvPr>
            <p:cNvSpPr/>
            <p:nvPr/>
          </p:nvSpPr>
          <p:spPr>
            <a:xfrm>
              <a:off x="848170" y="1976593"/>
              <a:ext cx="8235724" cy="756000"/>
            </a:xfrm>
            <a:prstGeom prst="rect">
              <a:avLst/>
            </a:prstGeom>
            <a:ln>
              <a:solidFill>
                <a:srgbClr val="9EE7D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0F264299-AE5A-4F5C-ACF5-54B13280BD6F}"/>
                </a:ext>
              </a:extLst>
            </p:cNvPr>
            <p:cNvSpPr/>
            <p:nvPr/>
          </p:nvSpPr>
          <p:spPr>
            <a:xfrm>
              <a:off x="1248626" y="1523568"/>
              <a:ext cx="5765006" cy="885600"/>
            </a:xfrm>
            <a:custGeom>
              <a:avLst/>
              <a:gdLst>
                <a:gd name="connsiteX0" fmla="*/ 0 w 5765006"/>
                <a:gd name="connsiteY0" fmla="*/ 147603 h 885600"/>
                <a:gd name="connsiteX1" fmla="*/ 147603 w 5765006"/>
                <a:gd name="connsiteY1" fmla="*/ 0 h 885600"/>
                <a:gd name="connsiteX2" fmla="*/ 5617403 w 5765006"/>
                <a:gd name="connsiteY2" fmla="*/ 0 h 885600"/>
                <a:gd name="connsiteX3" fmla="*/ 5765006 w 5765006"/>
                <a:gd name="connsiteY3" fmla="*/ 147603 h 885600"/>
                <a:gd name="connsiteX4" fmla="*/ 5765006 w 5765006"/>
                <a:gd name="connsiteY4" fmla="*/ 737997 h 885600"/>
                <a:gd name="connsiteX5" fmla="*/ 5617403 w 5765006"/>
                <a:gd name="connsiteY5" fmla="*/ 885600 h 885600"/>
                <a:gd name="connsiteX6" fmla="*/ 147603 w 5765006"/>
                <a:gd name="connsiteY6" fmla="*/ 885600 h 885600"/>
                <a:gd name="connsiteX7" fmla="*/ 0 w 5765006"/>
                <a:gd name="connsiteY7" fmla="*/ 737997 h 885600"/>
                <a:gd name="connsiteX8" fmla="*/ 0 w 5765006"/>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5006" h="885600">
                  <a:moveTo>
                    <a:pt x="0" y="147603"/>
                  </a:moveTo>
                  <a:cubicBezTo>
                    <a:pt x="0" y="66084"/>
                    <a:pt x="66084" y="0"/>
                    <a:pt x="147603" y="0"/>
                  </a:cubicBezTo>
                  <a:lnTo>
                    <a:pt x="5617403" y="0"/>
                  </a:lnTo>
                  <a:cubicBezTo>
                    <a:pt x="5698922" y="0"/>
                    <a:pt x="5765006" y="66084"/>
                    <a:pt x="5765006" y="147603"/>
                  </a:cubicBezTo>
                  <a:lnTo>
                    <a:pt x="5765006" y="737997"/>
                  </a:lnTo>
                  <a:cubicBezTo>
                    <a:pt x="5765006" y="819516"/>
                    <a:pt x="5698922" y="885600"/>
                    <a:pt x="5617403" y="885600"/>
                  </a:cubicBezTo>
                  <a:lnTo>
                    <a:pt x="147603" y="885600"/>
                  </a:lnTo>
                  <a:cubicBezTo>
                    <a:pt x="66084" y="885600"/>
                    <a:pt x="0" y="819516"/>
                    <a:pt x="0" y="737997"/>
                  </a:cubicBezTo>
                  <a:lnTo>
                    <a:pt x="0" y="147603"/>
                  </a:lnTo>
                  <a:close/>
                </a:path>
              </a:pathLst>
            </a:custGeom>
            <a:solidFill>
              <a:srgbClr val="9EE7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135" tIns="43231" rIns="261135" bIns="43231" numCol="1" spcCol="1270" anchor="ctr" anchorCtr="0">
              <a:noAutofit/>
            </a:bodyPr>
            <a:lstStyle/>
            <a:p>
              <a:pPr marL="0" lvl="0" indent="0" algn="ctr" defTabSz="1066800" rtl="0">
                <a:lnSpc>
                  <a:spcPct val="90000"/>
                </a:lnSpc>
                <a:spcBef>
                  <a:spcPct val="0"/>
                </a:spcBef>
                <a:spcAft>
                  <a:spcPct val="35000"/>
                </a:spcAft>
                <a:buNone/>
              </a:pPr>
              <a:r>
                <a:rPr lang="en-US" sz="2000" kern="1200">
                  <a:solidFill>
                    <a:schemeClr val="tx1"/>
                  </a:solidFill>
                  <a:latin typeface="Amasis MT Pro" panose="02040504050005020304" pitchFamily="18" charset="77"/>
                </a:rPr>
                <a:t>Information display synced to instruments to an accuracy of 1 second</a:t>
              </a:r>
            </a:p>
          </p:txBody>
        </p:sp>
      </p:grpSp>
      <p:grpSp>
        <p:nvGrpSpPr>
          <p:cNvPr id="27" name="Group 26">
            <a:extLst>
              <a:ext uri="{FF2B5EF4-FFF2-40B4-BE49-F238E27FC236}">
                <a16:creationId xmlns:a16="http://schemas.microsoft.com/office/drawing/2014/main" id="{8DCF0291-C5DD-4582-83A0-32F3E4B335CB}"/>
              </a:ext>
            </a:extLst>
          </p:cNvPr>
          <p:cNvGrpSpPr/>
          <p:nvPr/>
        </p:nvGrpSpPr>
        <p:grpSpPr>
          <a:xfrm>
            <a:off x="848170" y="3093026"/>
            <a:ext cx="8449056" cy="685800"/>
            <a:chOff x="836840" y="4245168"/>
            <a:chExt cx="8235724" cy="1177947"/>
          </a:xfrm>
        </p:grpSpPr>
        <p:sp>
          <p:nvSpPr>
            <p:cNvPr id="10" name="Rectangle 9">
              <a:extLst>
                <a:ext uri="{FF2B5EF4-FFF2-40B4-BE49-F238E27FC236}">
                  <a16:creationId xmlns:a16="http://schemas.microsoft.com/office/drawing/2014/main" id="{14DDB9E4-C618-404E-B08B-8ED317937430}"/>
                </a:ext>
              </a:extLst>
            </p:cNvPr>
            <p:cNvSpPr/>
            <p:nvPr/>
          </p:nvSpPr>
          <p:spPr>
            <a:xfrm>
              <a:off x="836840" y="4667115"/>
              <a:ext cx="8235724" cy="756000"/>
            </a:xfrm>
            <a:prstGeom prst="rect">
              <a:avLst/>
            </a:prstGeom>
            <a:ln>
              <a:solidFill>
                <a:srgbClr val="9EE7D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311150C0-6895-4E19-8E9C-34F5ACDD6F1A}"/>
                </a:ext>
              </a:extLst>
            </p:cNvPr>
            <p:cNvSpPr/>
            <p:nvPr/>
          </p:nvSpPr>
          <p:spPr>
            <a:xfrm>
              <a:off x="1248626" y="4245168"/>
              <a:ext cx="5765006" cy="885600"/>
            </a:xfrm>
            <a:custGeom>
              <a:avLst/>
              <a:gdLst>
                <a:gd name="connsiteX0" fmla="*/ 0 w 5765006"/>
                <a:gd name="connsiteY0" fmla="*/ 147603 h 885600"/>
                <a:gd name="connsiteX1" fmla="*/ 147603 w 5765006"/>
                <a:gd name="connsiteY1" fmla="*/ 0 h 885600"/>
                <a:gd name="connsiteX2" fmla="*/ 5617403 w 5765006"/>
                <a:gd name="connsiteY2" fmla="*/ 0 h 885600"/>
                <a:gd name="connsiteX3" fmla="*/ 5765006 w 5765006"/>
                <a:gd name="connsiteY3" fmla="*/ 147603 h 885600"/>
                <a:gd name="connsiteX4" fmla="*/ 5765006 w 5765006"/>
                <a:gd name="connsiteY4" fmla="*/ 737997 h 885600"/>
                <a:gd name="connsiteX5" fmla="*/ 5617403 w 5765006"/>
                <a:gd name="connsiteY5" fmla="*/ 885600 h 885600"/>
                <a:gd name="connsiteX6" fmla="*/ 147603 w 5765006"/>
                <a:gd name="connsiteY6" fmla="*/ 885600 h 885600"/>
                <a:gd name="connsiteX7" fmla="*/ 0 w 5765006"/>
                <a:gd name="connsiteY7" fmla="*/ 737997 h 885600"/>
                <a:gd name="connsiteX8" fmla="*/ 0 w 5765006"/>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5006" h="885600">
                  <a:moveTo>
                    <a:pt x="0" y="147603"/>
                  </a:moveTo>
                  <a:cubicBezTo>
                    <a:pt x="0" y="66084"/>
                    <a:pt x="66084" y="0"/>
                    <a:pt x="147603" y="0"/>
                  </a:cubicBezTo>
                  <a:lnTo>
                    <a:pt x="5617403" y="0"/>
                  </a:lnTo>
                  <a:cubicBezTo>
                    <a:pt x="5698922" y="0"/>
                    <a:pt x="5765006" y="66084"/>
                    <a:pt x="5765006" y="147603"/>
                  </a:cubicBezTo>
                  <a:lnTo>
                    <a:pt x="5765006" y="737997"/>
                  </a:lnTo>
                  <a:cubicBezTo>
                    <a:pt x="5765006" y="819516"/>
                    <a:pt x="5698922" y="885600"/>
                    <a:pt x="5617403" y="885600"/>
                  </a:cubicBezTo>
                  <a:lnTo>
                    <a:pt x="147603" y="885600"/>
                  </a:lnTo>
                  <a:cubicBezTo>
                    <a:pt x="66084" y="885600"/>
                    <a:pt x="0" y="819516"/>
                    <a:pt x="0" y="737997"/>
                  </a:cubicBezTo>
                  <a:lnTo>
                    <a:pt x="0" y="147603"/>
                  </a:lnTo>
                  <a:close/>
                </a:path>
              </a:pathLst>
            </a:custGeom>
            <a:solidFill>
              <a:srgbClr val="9EE7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135" tIns="43231" rIns="261135" bIns="43231"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tx1"/>
                  </a:solidFill>
                  <a:latin typeface="Amasis MT Pro" panose="02040504050005020304" pitchFamily="18" charset="77"/>
                </a:rPr>
                <a:t>Gauges or dials are clear and easy to read</a:t>
              </a:r>
            </a:p>
          </p:txBody>
        </p:sp>
      </p:grpSp>
      <p:graphicFrame>
        <p:nvGraphicFramePr>
          <p:cNvPr id="14" name="Diagram 13">
            <a:extLst>
              <a:ext uri="{FF2B5EF4-FFF2-40B4-BE49-F238E27FC236}">
                <a16:creationId xmlns:a16="http://schemas.microsoft.com/office/drawing/2014/main" id="{992DB1F8-2702-CA4E-8919-4F5B958D3DAA}"/>
              </a:ext>
            </a:extLst>
          </p:cNvPr>
          <p:cNvGraphicFramePr/>
          <p:nvPr/>
        </p:nvGraphicFramePr>
        <p:xfrm>
          <a:off x="-150628" y="5641094"/>
          <a:ext cx="12493256" cy="287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3EC5BE28-0944-AE4F-8859-582AE7D2CF95}"/>
              </a:ext>
            </a:extLst>
          </p:cNvPr>
          <p:cNvSpPr txBox="1"/>
          <p:nvPr/>
        </p:nvSpPr>
        <p:spPr>
          <a:xfrm>
            <a:off x="10706987" y="5337544"/>
            <a:ext cx="1485014" cy="307777"/>
          </a:xfrm>
          <a:prstGeom prst="rect">
            <a:avLst/>
          </a:prstGeom>
          <a:noFill/>
        </p:spPr>
        <p:txBody>
          <a:bodyPr wrap="square" rtlCol="0">
            <a:spAutoFit/>
          </a:bodyPr>
          <a:lstStyle/>
          <a:p>
            <a:pPr algn="r"/>
            <a:r>
              <a:rPr lang="en-US" sz="1400"/>
              <a:t>Brandon Young</a:t>
            </a:r>
          </a:p>
        </p:txBody>
      </p:sp>
      <p:sp>
        <p:nvSpPr>
          <p:cNvPr id="16" name="Oval 15">
            <a:extLst>
              <a:ext uri="{FF2B5EF4-FFF2-40B4-BE49-F238E27FC236}">
                <a16:creationId xmlns:a16="http://schemas.microsoft.com/office/drawing/2014/main" id="{953D4B43-FF0F-2B42-8DFC-AFA427836BFB}"/>
              </a:ext>
            </a:extLst>
          </p:cNvPr>
          <p:cNvSpPr/>
          <p:nvPr/>
        </p:nvSpPr>
        <p:spPr>
          <a:xfrm>
            <a:off x="11154156" y="1990114"/>
            <a:ext cx="704088" cy="708338"/>
          </a:xfrm>
          <a:prstGeom prst="ellipse">
            <a:avLst/>
          </a:prstGeom>
          <a:solidFill>
            <a:schemeClr val="bg1"/>
          </a:solidFill>
          <a:ln w="28575">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CE93F0-7AE5-654F-8D76-3B6E34C7BDC2}"/>
              </a:ext>
            </a:extLst>
          </p:cNvPr>
          <p:cNvSpPr/>
          <p:nvPr/>
        </p:nvSpPr>
        <p:spPr>
          <a:xfrm>
            <a:off x="11154156" y="2802680"/>
            <a:ext cx="704088" cy="708338"/>
          </a:xfrm>
          <a:prstGeom prst="ellipse">
            <a:avLst/>
          </a:prstGeom>
          <a:solidFill>
            <a:schemeClr val="bg1"/>
          </a:solidFill>
          <a:ln w="28575">
            <a:solidFill>
              <a:srgbClr val="02B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FFDC2F-27C8-584A-BACA-9C30460F0FA1}"/>
              </a:ext>
            </a:extLst>
          </p:cNvPr>
          <p:cNvSpPr/>
          <p:nvPr/>
        </p:nvSpPr>
        <p:spPr>
          <a:xfrm>
            <a:off x="11154156" y="3610953"/>
            <a:ext cx="704088" cy="708338"/>
          </a:xfrm>
          <a:prstGeom prst="ellipse">
            <a:avLst/>
          </a:prstGeom>
          <a:solidFill>
            <a:srgbClr val="00CFB4"/>
          </a:solid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E98B5AA-9FC9-7949-9607-14262669C9D5}"/>
              </a:ext>
            </a:extLst>
          </p:cNvPr>
          <p:cNvSpPr/>
          <p:nvPr/>
        </p:nvSpPr>
        <p:spPr>
          <a:xfrm>
            <a:off x="11154156" y="4423519"/>
            <a:ext cx="704088" cy="708338"/>
          </a:xfrm>
          <a:prstGeom prst="ellipse">
            <a:avLst/>
          </a:prstGeom>
          <a:solidFill>
            <a:schemeClr val="bg1"/>
          </a:solidFill>
          <a:ln w="28575">
            <a:solidFill>
              <a:srgbClr val="C9E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Shopping basket outline">
            <a:extLst>
              <a:ext uri="{FF2B5EF4-FFF2-40B4-BE49-F238E27FC236}">
                <a16:creationId xmlns:a16="http://schemas.microsoft.com/office/drawing/2014/main" id="{FF72B0F5-8C10-704B-9D5D-B90F7BAF36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71328" y="2014262"/>
            <a:ext cx="660042" cy="660042"/>
          </a:xfrm>
          <a:prstGeom prst="rect">
            <a:avLst/>
          </a:prstGeom>
        </p:spPr>
      </p:pic>
      <p:pic>
        <p:nvPicPr>
          <p:cNvPr id="21" name="Graphic 20" descr="Thermometer outline">
            <a:extLst>
              <a:ext uri="{FF2B5EF4-FFF2-40B4-BE49-F238E27FC236}">
                <a16:creationId xmlns:a16="http://schemas.microsoft.com/office/drawing/2014/main" id="{E18E4DCF-A9BF-2541-BC3D-8A5A920FF8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80385" y="2833190"/>
            <a:ext cx="641927" cy="641927"/>
          </a:xfrm>
          <a:prstGeom prst="rect">
            <a:avLst/>
          </a:prstGeom>
        </p:spPr>
      </p:pic>
      <p:pic>
        <p:nvPicPr>
          <p:cNvPr id="22" name="Graphic 21" descr="Cell Tower outline">
            <a:extLst>
              <a:ext uri="{FF2B5EF4-FFF2-40B4-BE49-F238E27FC236}">
                <a16:creationId xmlns:a16="http://schemas.microsoft.com/office/drawing/2014/main" id="{B790FB9C-6770-7649-B719-62ADB481AC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207434" y="3665052"/>
            <a:ext cx="587828" cy="587828"/>
          </a:xfrm>
          <a:prstGeom prst="rect">
            <a:avLst/>
          </a:prstGeom>
        </p:spPr>
      </p:pic>
      <p:pic>
        <p:nvPicPr>
          <p:cNvPr id="23" name="Graphic 22" descr="Link outline">
            <a:extLst>
              <a:ext uri="{FF2B5EF4-FFF2-40B4-BE49-F238E27FC236}">
                <a16:creationId xmlns:a16="http://schemas.microsoft.com/office/drawing/2014/main" id="{C45D0EAD-D523-9041-896D-B439FF1BA7A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66937" y="4455053"/>
            <a:ext cx="663356" cy="663356"/>
          </a:xfrm>
          <a:prstGeom prst="rect">
            <a:avLst/>
          </a:prstGeom>
        </p:spPr>
      </p:pic>
      <p:grpSp>
        <p:nvGrpSpPr>
          <p:cNvPr id="26" name="Group 25">
            <a:extLst>
              <a:ext uri="{FF2B5EF4-FFF2-40B4-BE49-F238E27FC236}">
                <a16:creationId xmlns:a16="http://schemas.microsoft.com/office/drawing/2014/main" id="{5C2D36BD-97E0-469D-9D26-53C456A3CE7C}"/>
              </a:ext>
            </a:extLst>
          </p:cNvPr>
          <p:cNvGrpSpPr/>
          <p:nvPr/>
        </p:nvGrpSpPr>
        <p:grpSpPr>
          <a:xfrm>
            <a:off x="836840" y="2267404"/>
            <a:ext cx="8449056" cy="685800"/>
            <a:chOff x="848170" y="2866805"/>
            <a:chExt cx="8235724" cy="1198801"/>
          </a:xfrm>
        </p:grpSpPr>
        <p:sp>
          <p:nvSpPr>
            <p:cNvPr id="24" name="Rectangle 23">
              <a:extLst>
                <a:ext uri="{FF2B5EF4-FFF2-40B4-BE49-F238E27FC236}">
                  <a16:creationId xmlns:a16="http://schemas.microsoft.com/office/drawing/2014/main" id="{51ABB54C-5B99-4899-B871-E98C8CE51D70}"/>
                </a:ext>
              </a:extLst>
            </p:cNvPr>
            <p:cNvSpPr/>
            <p:nvPr/>
          </p:nvSpPr>
          <p:spPr>
            <a:xfrm>
              <a:off x="848170" y="3309606"/>
              <a:ext cx="8235724" cy="756000"/>
            </a:xfrm>
            <a:prstGeom prst="rect">
              <a:avLst/>
            </a:prstGeom>
            <a:ln>
              <a:solidFill>
                <a:srgbClr val="9EE7D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id="{61F76A2A-644B-4148-B2B5-E691F814B582}"/>
                </a:ext>
              </a:extLst>
            </p:cNvPr>
            <p:cNvSpPr/>
            <p:nvPr/>
          </p:nvSpPr>
          <p:spPr>
            <a:xfrm>
              <a:off x="1259956" y="2866805"/>
              <a:ext cx="5765006" cy="885600"/>
            </a:xfrm>
            <a:custGeom>
              <a:avLst/>
              <a:gdLst>
                <a:gd name="connsiteX0" fmla="*/ 0 w 5765006"/>
                <a:gd name="connsiteY0" fmla="*/ 147603 h 885600"/>
                <a:gd name="connsiteX1" fmla="*/ 147603 w 5765006"/>
                <a:gd name="connsiteY1" fmla="*/ 0 h 885600"/>
                <a:gd name="connsiteX2" fmla="*/ 5617403 w 5765006"/>
                <a:gd name="connsiteY2" fmla="*/ 0 h 885600"/>
                <a:gd name="connsiteX3" fmla="*/ 5765006 w 5765006"/>
                <a:gd name="connsiteY3" fmla="*/ 147603 h 885600"/>
                <a:gd name="connsiteX4" fmla="*/ 5765006 w 5765006"/>
                <a:gd name="connsiteY4" fmla="*/ 737997 h 885600"/>
                <a:gd name="connsiteX5" fmla="*/ 5617403 w 5765006"/>
                <a:gd name="connsiteY5" fmla="*/ 885600 h 885600"/>
                <a:gd name="connsiteX6" fmla="*/ 147603 w 5765006"/>
                <a:gd name="connsiteY6" fmla="*/ 885600 h 885600"/>
                <a:gd name="connsiteX7" fmla="*/ 0 w 5765006"/>
                <a:gd name="connsiteY7" fmla="*/ 737997 h 885600"/>
                <a:gd name="connsiteX8" fmla="*/ 0 w 5765006"/>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5006" h="885600">
                  <a:moveTo>
                    <a:pt x="0" y="147603"/>
                  </a:moveTo>
                  <a:cubicBezTo>
                    <a:pt x="0" y="66084"/>
                    <a:pt x="66084" y="0"/>
                    <a:pt x="147603" y="0"/>
                  </a:cubicBezTo>
                  <a:lnTo>
                    <a:pt x="5617403" y="0"/>
                  </a:lnTo>
                  <a:cubicBezTo>
                    <a:pt x="5698922" y="0"/>
                    <a:pt x="5765006" y="66084"/>
                    <a:pt x="5765006" y="147603"/>
                  </a:cubicBezTo>
                  <a:lnTo>
                    <a:pt x="5765006" y="737997"/>
                  </a:lnTo>
                  <a:cubicBezTo>
                    <a:pt x="5765006" y="819516"/>
                    <a:pt x="5698922" y="885600"/>
                    <a:pt x="5617403" y="885600"/>
                  </a:cubicBezTo>
                  <a:lnTo>
                    <a:pt x="147603" y="885600"/>
                  </a:lnTo>
                  <a:cubicBezTo>
                    <a:pt x="66084" y="885600"/>
                    <a:pt x="0" y="819516"/>
                    <a:pt x="0" y="737997"/>
                  </a:cubicBezTo>
                  <a:lnTo>
                    <a:pt x="0" y="147603"/>
                  </a:lnTo>
                  <a:close/>
                </a:path>
              </a:pathLst>
            </a:custGeom>
            <a:solidFill>
              <a:srgbClr val="9EE7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135" tIns="43231" rIns="261135" bIns="43231" numCol="1" spcCol="1270" anchor="ctr" anchorCtr="0">
              <a:noAutofit/>
            </a:bodyPr>
            <a:lstStyle/>
            <a:p>
              <a:pPr marL="0" lvl="0" indent="0" algn="ctr" defTabSz="1066800" rtl="0">
                <a:lnSpc>
                  <a:spcPct val="90000"/>
                </a:lnSpc>
                <a:spcBef>
                  <a:spcPct val="0"/>
                </a:spcBef>
                <a:spcAft>
                  <a:spcPct val="35000"/>
                </a:spcAft>
                <a:buNone/>
              </a:pPr>
              <a:r>
                <a:rPr lang="en-US" sz="2000" kern="1200">
                  <a:solidFill>
                    <a:schemeClr val="tx1"/>
                  </a:solidFill>
                  <a:latin typeface="Amasis MT Pro" panose="02040504050005020304" pitchFamily="18" charset="77"/>
                </a:rPr>
                <a:t>Minimum 300 nit display, and14-point font size </a:t>
              </a:r>
            </a:p>
          </p:txBody>
        </p:sp>
      </p:grpSp>
      <p:grpSp>
        <p:nvGrpSpPr>
          <p:cNvPr id="28" name="Group 27">
            <a:extLst>
              <a:ext uri="{FF2B5EF4-FFF2-40B4-BE49-F238E27FC236}">
                <a16:creationId xmlns:a16="http://schemas.microsoft.com/office/drawing/2014/main" id="{F453699F-1D7E-48BA-8C5C-6BFA4D440C85}"/>
              </a:ext>
            </a:extLst>
          </p:cNvPr>
          <p:cNvGrpSpPr/>
          <p:nvPr/>
        </p:nvGrpSpPr>
        <p:grpSpPr>
          <a:xfrm>
            <a:off x="792017" y="3894202"/>
            <a:ext cx="8449056" cy="685800"/>
            <a:chOff x="836840" y="4245168"/>
            <a:chExt cx="8235724" cy="1177947"/>
          </a:xfrm>
        </p:grpSpPr>
        <p:sp>
          <p:nvSpPr>
            <p:cNvPr id="29" name="Rectangle 28">
              <a:extLst>
                <a:ext uri="{FF2B5EF4-FFF2-40B4-BE49-F238E27FC236}">
                  <a16:creationId xmlns:a16="http://schemas.microsoft.com/office/drawing/2014/main" id="{547BF67F-F1C7-46CF-B283-30AAE6CF9009}"/>
                </a:ext>
              </a:extLst>
            </p:cNvPr>
            <p:cNvSpPr/>
            <p:nvPr/>
          </p:nvSpPr>
          <p:spPr>
            <a:xfrm>
              <a:off x="836840" y="4667115"/>
              <a:ext cx="8235724" cy="756000"/>
            </a:xfrm>
            <a:prstGeom prst="rect">
              <a:avLst/>
            </a:prstGeom>
            <a:ln>
              <a:solidFill>
                <a:srgbClr val="9EE7D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Freeform: Shape 29">
              <a:extLst>
                <a:ext uri="{FF2B5EF4-FFF2-40B4-BE49-F238E27FC236}">
                  <a16:creationId xmlns:a16="http://schemas.microsoft.com/office/drawing/2014/main" id="{BE929078-C381-43C9-A9DC-6C74E3C388E4}"/>
                </a:ext>
              </a:extLst>
            </p:cNvPr>
            <p:cNvSpPr/>
            <p:nvPr/>
          </p:nvSpPr>
          <p:spPr>
            <a:xfrm>
              <a:off x="1248626" y="4245168"/>
              <a:ext cx="5765006" cy="885600"/>
            </a:xfrm>
            <a:custGeom>
              <a:avLst/>
              <a:gdLst>
                <a:gd name="connsiteX0" fmla="*/ 0 w 5765006"/>
                <a:gd name="connsiteY0" fmla="*/ 147603 h 885600"/>
                <a:gd name="connsiteX1" fmla="*/ 147603 w 5765006"/>
                <a:gd name="connsiteY1" fmla="*/ 0 h 885600"/>
                <a:gd name="connsiteX2" fmla="*/ 5617403 w 5765006"/>
                <a:gd name="connsiteY2" fmla="*/ 0 h 885600"/>
                <a:gd name="connsiteX3" fmla="*/ 5765006 w 5765006"/>
                <a:gd name="connsiteY3" fmla="*/ 147603 h 885600"/>
                <a:gd name="connsiteX4" fmla="*/ 5765006 w 5765006"/>
                <a:gd name="connsiteY4" fmla="*/ 737997 h 885600"/>
                <a:gd name="connsiteX5" fmla="*/ 5617403 w 5765006"/>
                <a:gd name="connsiteY5" fmla="*/ 885600 h 885600"/>
                <a:gd name="connsiteX6" fmla="*/ 147603 w 5765006"/>
                <a:gd name="connsiteY6" fmla="*/ 885600 h 885600"/>
                <a:gd name="connsiteX7" fmla="*/ 0 w 5765006"/>
                <a:gd name="connsiteY7" fmla="*/ 737997 h 885600"/>
                <a:gd name="connsiteX8" fmla="*/ 0 w 5765006"/>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5006" h="885600">
                  <a:moveTo>
                    <a:pt x="0" y="147603"/>
                  </a:moveTo>
                  <a:cubicBezTo>
                    <a:pt x="0" y="66084"/>
                    <a:pt x="66084" y="0"/>
                    <a:pt x="147603" y="0"/>
                  </a:cubicBezTo>
                  <a:lnTo>
                    <a:pt x="5617403" y="0"/>
                  </a:lnTo>
                  <a:cubicBezTo>
                    <a:pt x="5698922" y="0"/>
                    <a:pt x="5765006" y="66084"/>
                    <a:pt x="5765006" y="147603"/>
                  </a:cubicBezTo>
                  <a:lnTo>
                    <a:pt x="5765006" y="737997"/>
                  </a:lnTo>
                  <a:cubicBezTo>
                    <a:pt x="5765006" y="819516"/>
                    <a:pt x="5698922" y="885600"/>
                    <a:pt x="5617403" y="885600"/>
                  </a:cubicBezTo>
                  <a:lnTo>
                    <a:pt x="147603" y="885600"/>
                  </a:lnTo>
                  <a:cubicBezTo>
                    <a:pt x="66084" y="885600"/>
                    <a:pt x="0" y="819516"/>
                    <a:pt x="0" y="737997"/>
                  </a:cubicBezTo>
                  <a:lnTo>
                    <a:pt x="0" y="147603"/>
                  </a:lnTo>
                  <a:close/>
                </a:path>
              </a:pathLst>
            </a:custGeom>
            <a:solidFill>
              <a:srgbClr val="9EE7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135" tIns="43231" rIns="261135" bIns="43231" numCol="1" spcCol="1270" anchor="ctr" anchorCtr="0">
              <a:noAutofit/>
            </a:bodyPr>
            <a:lstStyle/>
            <a:p>
              <a:pPr algn="ctr" defTabSz="1066800">
                <a:lnSpc>
                  <a:spcPct val="90000"/>
                </a:lnSpc>
                <a:spcBef>
                  <a:spcPct val="0"/>
                </a:spcBef>
                <a:spcAft>
                  <a:spcPct val="35000"/>
                </a:spcAft>
              </a:pPr>
              <a:r>
                <a:rPr lang="en-US" sz="2000" kern="1200">
                  <a:solidFill>
                    <a:schemeClr val="tx1"/>
                  </a:solidFill>
                  <a:latin typeface="Amasis MT Pro"/>
                </a:rPr>
                <a:t>If the shells become brittle, the user will                    be alerted with a 80 decibel alarm</a:t>
              </a:r>
            </a:p>
          </p:txBody>
        </p:sp>
      </p:grpSp>
      <p:grpSp>
        <p:nvGrpSpPr>
          <p:cNvPr id="31" name="Group 30">
            <a:extLst>
              <a:ext uri="{FF2B5EF4-FFF2-40B4-BE49-F238E27FC236}">
                <a16:creationId xmlns:a16="http://schemas.microsoft.com/office/drawing/2014/main" id="{E5B3AF2C-3FD5-4AC5-B043-1D2594BE2597}"/>
              </a:ext>
            </a:extLst>
          </p:cNvPr>
          <p:cNvGrpSpPr/>
          <p:nvPr/>
        </p:nvGrpSpPr>
        <p:grpSpPr>
          <a:xfrm>
            <a:off x="836840" y="4716575"/>
            <a:ext cx="8449056" cy="685800"/>
            <a:chOff x="836840" y="4245168"/>
            <a:chExt cx="8235724" cy="1177947"/>
          </a:xfrm>
        </p:grpSpPr>
        <p:sp>
          <p:nvSpPr>
            <p:cNvPr id="32" name="Rectangle 31">
              <a:extLst>
                <a:ext uri="{FF2B5EF4-FFF2-40B4-BE49-F238E27FC236}">
                  <a16:creationId xmlns:a16="http://schemas.microsoft.com/office/drawing/2014/main" id="{FDA02E64-CD2C-4202-980A-52D658D634BF}"/>
                </a:ext>
              </a:extLst>
            </p:cNvPr>
            <p:cNvSpPr/>
            <p:nvPr/>
          </p:nvSpPr>
          <p:spPr>
            <a:xfrm>
              <a:off x="836840" y="4667115"/>
              <a:ext cx="8235724" cy="756000"/>
            </a:xfrm>
            <a:prstGeom prst="rect">
              <a:avLst/>
            </a:prstGeom>
            <a:ln>
              <a:solidFill>
                <a:srgbClr val="9EE7D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Freeform: Shape 32">
              <a:extLst>
                <a:ext uri="{FF2B5EF4-FFF2-40B4-BE49-F238E27FC236}">
                  <a16:creationId xmlns:a16="http://schemas.microsoft.com/office/drawing/2014/main" id="{EB16CE12-4C29-4CE1-B361-1BACECA663EC}"/>
                </a:ext>
              </a:extLst>
            </p:cNvPr>
            <p:cNvSpPr/>
            <p:nvPr/>
          </p:nvSpPr>
          <p:spPr>
            <a:xfrm>
              <a:off x="1248626" y="4245168"/>
              <a:ext cx="5765006" cy="885600"/>
            </a:xfrm>
            <a:custGeom>
              <a:avLst/>
              <a:gdLst>
                <a:gd name="connsiteX0" fmla="*/ 0 w 5765006"/>
                <a:gd name="connsiteY0" fmla="*/ 147603 h 885600"/>
                <a:gd name="connsiteX1" fmla="*/ 147603 w 5765006"/>
                <a:gd name="connsiteY1" fmla="*/ 0 h 885600"/>
                <a:gd name="connsiteX2" fmla="*/ 5617403 w 5765006"/>
                <a:gd name="connsiteY2" fmla="*/ 0 h 885600"/>
                <a:gd name="connsiteX3" fmla="*/ 5765006 w 5765006"/>
                <a:gd name="connsiteY3" fmla="*/ 147603 h 885600"/>
                <a:gd name="connsiteX4" fmla="*/ 5765006 w 5765006"/>
                <a:gd name="connsiteY4" fmla="*/ 737997 h 885600"/>
                <a:gd name="connsiteX5" fmla="*/ 5617403 w 5765006"/>
                <a:gd name="connsiteY5" fmla="*/ 885600 h 885600"/>
                <a:gd name="connsiteX6" fmla="*/ 147603 w 5765006"/>
                <a:gd name="connsiteY6" fmla="*/ 885600 h 885600"/>
                <a:gd name="connsiteX7" fmla="*/ 0 w 5765006"/>
                <a:gd name="connsiteY7" fmla="*/ 737997 h 885600"/>
                <a:gd name="connsiteX8" fmla="*/ 0 w 5765006"/>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5006" h="885600">
                  <a:moveTo>
                    <a:pt x="0" y="147603"/>
                  </a:moveTo>
                  <a:cubicBezTo>
                    <a:pt x="0" y="66084"/>
                    <a:pt x="66084" y="0"/>
                    <a:pt x="147603" y="0"/>
                  </a:cubicBezTo>
                  <a:lnTo>
                    <a:pt x="5617403" y="0"/>
                  </a:lnTo>
                  <a:cubicBezTo>
                    <a:pt x="5698922" y="0"/>
                    <a:pt x="5765006" y="66084"/>
                    <a:pt x="5765006" y="147603"/>
                  </a:cubicBezTo>
                  <a:lnTo>
                    <a:pt x="5765006" y="737997"/>
                  </a:lnTo>
                  <a:cubicBezTo>
                    <a:pt x="5765006" y="819516"/>
                    <a:pt x="5698922" y="885600"/>
                    <a:pt x="5617403" y="885600"/>
                  </a:cubicBezTo>
                  <a:lnTo>
                    <a:pt x="147603" y="885600"/>
                  </a:lnTo>
                  <a:cubicBezTo>
                    <a:pt x="66084" y="885600"/>
                    <a:pt x="0" y="819516"/>
                    <a:pt x="0" y="737997"/>
                  </a:cubicBezTo>
                  <a:lnTo>
                    <a:pt x="0" y="147603"/>
                  </a:lnTo>
                  <a:close/>
                </a:path>
              </a:pathLst>
            </a:custGeom>
            <a:solidFill>
              <a:srgbClr val="9EE7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135" tIns="43231" rIns="261135" bIns="43231" numCol="1" spcCol="1270" anchor="ctr" anchorCtr="0">
              <a:noAutofit/>
            </a:bodyPr>
            <a:lstStyle/>
            <a:p>
              <a:pPr algn="ctr" defTabSz="1066800">
                <a:lnSpc>
                  <a:spcPct val="90000"/>
                </a:lnSpc>
                <a:spcBef>
                  <a:spcPct val="0"/>
                </a:spcBef>
                <a:spcAft>
                  <a:spcPct val="35000"/>
                </a:spcAft>
              </a:pPr>
              <a:r>
                <a:rPr lang="en-US" sz="2000" kern="1200">
                  <a:solidFill>
                    <a:schemeClr val="tx1"/>
                  </a:solidFill>
                  <a:latin typeface="Amasis MT Pro"/>
                </a:rPr>
                <a:t>If the container leaks, the user will be alerted within 5 seconds with a 80 decibel alarm</a:t>
              </a:r>
            </a:p>
          </p:txBody>
        </p:sp>
      </p:grpSp>
    </p:spTree>
    <p:extLst>
      <p:ext uri="{BB962C8B-B14F-4D97-AF65-F5344CB8AC3E}">
        <p14:creationId xmlns:p14="http://schemas.microsoft.com/office/powerpoint/2010/main" val="4293605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6CCE-BCA3-804C-96E6-E4CE3590DB55}"/>
              </a:ext>
            </a:extLst>
          </p:cNvPr>
          <p:cNvSpPr>
            <a:spLocks noGrp="1"/>
          </p:cNvSpPr>
          <p:nvPr>
            <p:ph type="title"/>
          </p:nvPr>
        </p:nvSpPr>
        <p:spPr/>
        <p:txBody>
          <a:bodyPr/>
          <a:lstStyle/>
          <a:p>
            <a:r>
              <a:rPr lang="en-US">
                <a:solidFill>
                  <a:schemeClr val="tx1"/>
                </a:solidFill>
                <a:latin typeface="Amasis MT Pro" panose="02040504050005020304" pitchFamily="18" charset="77"/>
              </a:rPr>
              <a:t>Targets and Metrics</a:t>
            </a:r>
            <a:endParaRPr lang="en-US"/>
          </a:p>
        </p:txBody>
      </p:sp>
      <p:sp>
        <p:nvSpPr>
          <p:cNvPr id="3" name="Slide Number Placeholder 2">
            <a:extLst>
              <a:ext uri="{FF2B5EF4-FFF2-40B4-BE49-F238E27FC236}">
                <a16:creationId xmlns:a16="http://schemas.microsoft.com/office/drawing/2014/main" id="{D415CF47-8D98-7E40-99A4-57197FCCFEA1}"/>
              </a:ext>
            </a:extLst>
          </p:cNvPr>
          <p:cNvSpPr>
            <a:spLocks noGrp="1"/>
          </p:cNvSpPr>
          <p:nvPr>
            <p:ph type="sldNum" sz="quarter" idx="4"/>
          </p:nvPr>
        </p:nvSpPr>
        <p:spPr/>
        <p:txBody>
          <a:bodyPr/>
          <a:lstStyle/>
          <a:p>
            <a:fld id="{6F1FABC0-072B-4F22-8F9B-95A9D10B0206}" type="slidenum">
              <a:rPr lang="en-US" smtClean="0"/>
              <a:pPr/>
              <a:t>49</a:t>
            </a:fld>
            <a:endParaRPr lang="en-US"/>
          </a:p>
        </p:txBody>
      </p:sp>
      <p:grpSp>
        <p:nvGrpSpPr>
          <p:cNvPr id="28" name="Group 27">
            <a:extLst>
              <a:ext uri="{FF2B5EF4-FFF2-40B4-BE49-F238E27FC236}">
                <a16:creationId xmlns:a16="http://schemas.microsoft.com/office/drawing/2014/main" id="{00469224-262C-4277-8E56-7CABF185A855}"/>
              </a:ext>
            </a:extLst>
          </p:cNvPr>
          <p:cNvGrpSpPr/>
          <p:nvPr/>
        </p:nvGrpSpPr>
        <p:grpSpPr>
          <a:xfrm>
            <a:off x="838200" y="1531304"/>
            <a:ext cx="8449056" cy="1143000"/>
            <a:chOff x="838200" y="2137058"/>
            <a:chExt cx="9092294" cy="559440"/>
          </a:xfrm>
        </p:grpSpPr>
        <p:sp>
          <p:nvSpPr>
            <p:cNvPr id="8" name="Rectangle 7">
              <a:extLst>
                <a:ext uri="{FF2B5EF4-FFF2-40B4-BE49-F238E27FC236}">
                  <a16:creationId xmlns:a16="http://schemas.microsoft.com/office/drawing/2014/main" id="{B5211F75-5248-42FB-B5FF-9C47A10D6E40}"/>
                </a:ext>
              </a:extLst>
            </p:cNvPr>
            <p:cNvSpPr/>
            <p:nvPr/>
          </p:nvSpPr>
          <p:spPr>
            <a:xfrm>
              <a:off x="838200" y="2343698"/>
              <a:ext cx="9092294" cy="352800"/>
            </a:xfrm>
            <a:prstGeom prst="rect">
              <a:avLst/>
            </a:prstGeom>
            <a:ln>
              <a:solidFill>
                <a:srgbClr val="C9E48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76528DDC-0082-489D-A15A-370A23BDD7EB}"/>
                </a:ext>
              </a:extLst>
            </p:cNvPr>
            <p:cNvSpPr/>
            <p:nvPr/>
          </p:nvSpPr>
          <p:spPr>
            <a:xfrm>
              <a:off x="1292814" y="2137058"/>
              <a:ext cx="6364605" cy="413280"/>
            </a:xfrm>
            <a:custGeom>
              <a:avLst/>
              <a:gdLst>
                <a:gd name="connsiteX0" fmla="*/ 0 w 6364605"/>
                <a:gd name="connsiteY0" fmla="*/ 68881 h 413280"/>
                <a:gd name="connsiteX1" fmla="*/ 68881 w 6364605"/>
                <a:gd name="connsiteY1" fmla="*/ 0 h 413280"/>
                <a:gd name="connsiteX2" fmla="*/ 6295724 w 6364605"/>
                <a:gd name="connsiteY2" fmla="*/ 0 h 413280"/>
                <a:gd name="connsiteX3" fmla="*/ 6364605 w 6364605"/>
                <a:gd name="connsiteY3" fmla="*/ 68881 h 413280"/>
                <a:gd name="connsiteX4" fmla="*/ 6364605 w 6364605"/>
                <a:gd name="connsiteY4" fmla="*/ 344399 h 413280"/>
                <a:gd name="connsiteX5" fmla="*/ 6295724 w 6364605"/>
                <a:gd name="connsiteY5" fmla="*/ 413280 h 413280"/>
                <a:gd name="connsiteX6" fmla="*/ 68881 w 6364605"/>
                <a:gd name="connsiteY6" fmla="*/ 413280 h 413280"/>
                <a:gd name="connsiteX7" fmla="*/ 0 w 6364605"/>
                <a:gd name="connsiteY7" fmla="*/ 344399 h 413280"/>
                <a:gd name="connsiteX8" fmla="*/ 0 w 6364605"/>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605" h="413280">
                  <a:moveTo>
                    <a:pt x="0" y="68881"/>
                  </a:moveTo>
                  <a:cubicBezTo>
                    <a:pt x="0" y="30839"/>
                    <a:pt x="30839" y="0"/>
                    <a:pt x="68881" y="0"/>
                  </a:cubicBezTo>
                  <a:lnTo>
                    <a:pt x="6295724" y="0"/>
                  </a:lnTo>
                  <a:cubicBezTo>
                    <a:pt x="6333766" y="0"/>
                    <a:pt x="6364605" y="30839"/>
                    <a:pt x="6364605" y="68881"/>
                  </a:cubicBezTo>
                  <a:lnTo>
                    <a:pt x="6364605" y="344399"/>
                  </a:lnTo>
                  <a:cubicBezTo>
                    <a:pt x="6364605" y="382441"/>
                    <a:pt x="6333766" y="413280"/>
                    <a:pt x="6295724" y="413280"/>
                  </a:cubicBezTo>
                  <a:lnTo>
                    <a:pt x="68881" y="413280"/>
                  </a:lnTo>
                  <a:cubicBezTo>
                    <a:pt x="30839" y="413280"/>
                    <a:pt x="0" y="382441"/>
                    <a:pt x="0" y="344399"/>
                  </a:cubicBezTo>
                  <a:lnTo>
                    <a:pt x="0" y="68881"/>
                  </a:lnTo>
                  <a:close/>
                </a:path>
              </a:pathLst>
            </a:custGeom>
            <a:solidFill>
              <a:srgbClr val="C9E48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0742" tIns="20175" rIns="260742" bIns="20175" numCol="1" spcCol="1270" anchor="ctr" anchorCtr="0">
              <a:noAutofit/>
            </a:bodyPr>
            <a:lstStyle/>
            <a:p>
              <a:pPr marL="0" lvl="0" indent="0" algn="ctr" defTabSz="889000">
                <a:lnSpc>
                  <a:spcPct val="90000"/>
                </a:lnSpc>
                <a:spcBef>
                  <a:spcPct val="0"/>
                </a:spcBef>
                <a:spcAft>
                  <a:spcPct val="35000"/>
                </a:spcAft>
                <a:buNone/>
              </a:pPr>
              <a:r>
                <a:rPr lang="en-US" sz="2400" kern="1200">
                  <a:solidFill>
                    <a:schemeClr val="tx1"/>
                  </a:solidFill>
                  <a:latin typeface="Amasis MT Pro"/>
                </a:rPr>
                <a:t>Tank is fixed on inner walls of spaceship</a:t>
              </a:r>
            </a:p>
          </p:txBody>
        </p:sp>
      </p:grpSp>
      <p:grpSp>
        <p:nvGrpSpPr>
          <p:cNvPr id="5" name="Group 4">
            <a:extLst>
              <a:ext uri="{FF2B5EF4-FFF2-40B4-BE49-F238E27FC236}">
                <a16:creationId xmlns:a16="http://schemas.microsoft.com/office/drawing/2014/main" id="{F5785A19-8ECD-4660-98DC-C04993ED255B}"/>
              </a:ext>
            </a:extLst>
          </p:cNvPr>
          <p:cNvGrpSpPr/>
          <p:nvPr/>
        </p:nvGrpSpPr>
        <p:grpSpPr>
          <a:xfrm>
            <a:off x="838200" y="2937109"/>
            <a:ext cx="8449056" cy="1143000"/>
            <a:chOff x="838200" y="2772098"/>
            <a:chExt cx="9092294" cy="559440"/>
          </a:xfrm>
        </p:grpSpPr>
        <p:sp>
          <p:nvSpPr>
            <p:cNvPr id="10" name="Rectangle 9">
              <a:extLst>
                <a:ext uri="{FF2B5EF4-FFF2-40B4-BE49-F238E27FC236}">
                  <a16:creationId xmlns:a16="http://schemas.microsoft.com/office/drawing/2014/main" id="{B8C7912F-6A2B-4575-A496-7E2C79BCE332}"/>
                </a:ext>
              </a:extLst>
            </p:cNvPr>
            <p:cNvSpPr/>
            <p:nvPr/>
          </p:nvSpPr>
          <p:spPr>
            <a:xfrm>
              <a:off x="838200" y="2978738"/>
              <a:ext cx="9092294" cy="352800"/>
            </a:xfrm>
            <a:prstGeom prst="rect">
              <a:avLst/>
            </a:prstGeom>
            <a:ln>
              <a:solidFill>
                <a:srgbClr val="C9E48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0A957042-B416-470D-85BE-B9198F1F76D9}"/>
                </a:ext>
              </a:extLst>
            </p:cNvPr>
            <p:cNvSpPr/>
            <p:nvPr/>
          </p:nvSpPr>
          <p:spPr>
            <a:xfrm>
              <a:off x="1292814" y="2772098"/>
              <a:ext cx="6364605" cy="413280"/>
            </a:xfrm>
            <a:custGeom>
              <a:avLst/>
              <a:gdLst>
                <a:gd name="connsiteX0" fmla="*/ 0 w 6364605"/>
                <a:gd name="connsiteY0" fmla="*/ 68881 h 413280"/>
                <a:gd name="connsiteX1" fmla="*/ 68881 w 6364605"/>
                <a:gd name="connsiteY1" fmla="*/ 0 h 413280"/>
                <a:gd name="connsiteX2" fmla="*/ 6295724 w 6364605"/>
                <a:gd name="connsiteY2" fmla="*/ 0 h 413280"/>
                <a:gd name="connsiteX3" fmla="*/ 6364605 w 6364605"/>
                <a:gd name="connsiteY3" fmla="*/ 68881 h 413280"/>
                <a:gd name="connsiteX4" fmla="*/ 6364605 w 6364605"/>
                <a:gd name="connsiteY4" fmla="*/ 344399 h 413280"/>
                <a:gd name="connsiteX5" fmla="*/ 6295724 w 6364605"/>
                <a:gd name="connsiteY5" fmla="*/ 413280 h 413280"/>
                <a:gd name="connsiteX6" fmla="*/ 68881 w 6364605"/>
                <a:gd name="connsiteY6" fmla="*/ 413280 h 413280"/>
                <a:gd name="connsiteX7" fmla="*/ 0 w 6364605"/>
                <a:gd name="connsiteY7" fmla="*/ 344399 h 413280"/>
                <a:gd name="connsiteX8" fmla="*/ 0 w 6364605"/>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605" h="413280">
                  <a:moveTo>
                    <a:pt x="0" y="68881"/>
                  </a:moveTo>
                  <a:cubicBezTo>
                    <a:pt x="0" y="30839"/>
                    <a:pt x="30839" y="0"/>
                    <a:pt x="68881" y="0"/>
                  </a:cubicBezTo>
                  <a:lnTo>
                    <a:pt x="6295724" y="0"/>
                  </a:lnTo>
                  <a:cubicBezTo>
                    <a:pt x="6333766" y="0"/>
                    <a:pt x="6364605" y="30839"/>
                    <a:pt x="6364605" y="68881"/>
                  </a:cubicBezTo>
                  <a:lnTo>
                    <a:pt x="6364605" y="344399"/>
                  </a:lnTo>
                  <a:cubicBezTo>
                    <a:pt x="6364605" y="382441"/>
                    <a:pt x="6333766" y="413280"/>
                    <a:pt x="6295724" y="413280"/>
                  </a:cubicBezTo>
                  <a:lnTo>
                    <a:pt x="68881" y="413280"/>
                  </a:lnTo>
                  <a:cubicBezTo>
                    <a:pt x="30839" y="413280"/>
                    <a:pt x="0" y="382441"/>
                    <a:pt x="0" y="344399"/>
                  </a:cubicBezTo>
                  <a:lnTo>
                    <a:pt x="0" y="68881"/>
                  </a:lnTo>
                  <a:close/>
                </a:path>
              </a:pathLst>
            </a:custGeom>
            <a:solidFill>
              <a:srgbClr val="C9E48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0742" tIns="20175" rIns="260742" bIns="20175" numCol="1" spcCol="1270" anchor="ctr" anchorCtr="0">
              <a:noAutofit/>
            </a:bodyPr>
            <a:lstStyle/>
            <a:p>
              <a:pPr marL="0" lvl="0" indent="0" algn="ctr" defTabSz="889000">
                <a:lnSpc>
                  <a:spcPct val="90000"/>
                </a:lnSpc>
                <a:spcBef>
                  <a:spcPct val="0"/>
                </a:spcBef>
                <a:spcAft>
                  <a:spcPct val="35000"/>
                </a:spcAft>
                <a:buNone/>
              </a:pPr>
              <a:r>
                <a:rPr lang="en-US" sz="2400" kern="1200">
                  <a:solidFill>
                    <a:schemeClr val="tx1"/>
                  </a:solidFill>
                  <a:latin typeface="Amasis MT Pro"/>
                </a:rPr>
                <a:t>Inner struts withstand 6 Gs of force</a:t>
              </a:r>
            </a:p>
          </p:txBody>
        </p:sp>
      </p:grpSp>
      <p:grpSp>
        <p:nvGrpSpPr>
          <p:cNvPr id="4" name="Group 3">
            <a:extLst>
              <a:ext uri="{FF2B5EF4-FFF2-40B4-BE49-F238E27FC236}">
                <a16:creationId xmlns:a16="http://schemas.microsoft.com/office/drawing/2014/main" id="{A1C7B291-543E-45EC-8EE0-A95746E67692}"/>
              </a:ext>
            </a:extLst>
          </p:cNvPr>
          <p:cNvGrpSpPr/>
          <p:nvPr/>
        </p:nvGrpSpPr>
        <p:grpSpPr>
          <a:xfrm>
            <a:off x="838200" y="4346319"/>
            <a:ext cx="8449056" cy="1143000"/>
            <a:chOff x="838200" y="3407138"/>
            <a:chExt cx="9092294" cy="559440"/>
          </a:xfrm>
        </p:grpSpPr>
        <p:sp>
          <p:nvSpPr>
            <p:cNvPr id="12" name="Rectangle 11">
              <a:extLst>
                <a:ext uri="{FF2B5EF4-FFF2-40B4-BE49-F238E27FC236}">
                  <a16:creationId xmlns:a16="http://schemas.microsoft.com/office/drawing/2014/main" id="{E022659A-FFA3-4937-BA8B-E86EE01D4EFC}"/>
                </a:ext>
              </a:extLst>
            </p:cNvPr>
            <p:cNvSpPr/>
            <p:nvPr/>
          </p:nvSpPr>
          <p:spPr>
            <a:xfrm>
              <a:off x="838200" y="3613778"/>
              <a:ext cx="9092294" cy="352800"/>
            </a:xfrm>
            <a:prstGeom prst="rect">
              <a:avLst/>
            </a:prstGeom>
            <a:ln>
              <a:solidFill>
                <a:srgbClr val="C9E48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B284E443-2DC5-4C5C-90E2-2BDCC34932A8}"/>
                </a:ext>
              </a:extLst>
            </p:cNvPr>
            <p:cNvSpPr/>
            <p:nvPr/>
          </p:nvSpPr>
          <p:spPr>
            <a:xfrm>
              <a:off x="1292814" y="3407138"/>
              <a:ext cx="6364605" cy="413280"/>
            </a:xfrm>
            <a:custGeom>
              <a:avLst/>
              <a:gdLst>
                <a:gd name="connsiteX0" fmla="*/ 0 w 6364605"/>
                <a:gd name="connsiteY0" fmla="*/ 68881 h 413280"/>
                <a:gd name="connsiteX1" fmla="*/ 68881 w 6364605"/>
                <a:gd name="connsiteY1" fmla="*/ 0 h 413280"/>
                <a:gd name="connsiteX2" fmla="*/ 6295724 w 6364605"/>
                <a:gd name="connsiteY2" fmla="*/ 0 h 413280"/>
                <a:gd name="connsiteX3" fmla="*/ 6364605 w 6364605"/>
                <a:gd name="connsiteY3" fmla="*/ 68881 h 413280"/>
                <a:gd name="connsiteX4" fmla="*/ 6364605 w 6364605"/>
                <a:gd name="connsiteY4" fmla="*/ 344399 h 413280"/>
                <a:gd name="connsiteX5" fmla="*/ 6295724 w 6364605"/>
                <a:gd name="connsiteY5" fmla="*/ 413280 h 413280"/>
                <a:gd name="connsiteX6" fmla="*/ 68881 w 6364605"/>
                <a:gd name="connsiteY6" fmla="*/ 413280 h 413280"/>
                <a:gd name="connsiteX7" fmla="*/ 0 w 6364605"/>
                <a:gd name="connsiteY7" fmla="*/ 344399 h 413280"/>
                <a:gd name="connsiteX8" fmla="*/ 0 w 6364605"/>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605" h="413280">
                  <a:moveTo>
                    <a:pt x="0" y="68881"/>
                  </a:moveTo>
                  <a:cubicBezTo>
                    <a:pt x="0" y="30839"/>
                    <a:pt x="30839" y="0"/>
                    <a:pt x="68881" y="0"/>
                  </a:cubicBezTo>
                  <a:lnTo>
                    <a:pt x="6295724" y="0"/>
                  </a:lnTo>
                  <a:cubicBezTo>
                    <a:pt x="6333766" y="0"/>
                    <a:pt x="6364605" y="30839"/>
                    <a:pt x="6364605" y="68881"/>
                  </a:cubicBezTo>
                  <a:lnTo>
                    <a:pt x="6364605" y="344399"/>
                  </a:lnTo>
                  <a:cubicBezTo>
                    <a:pt x="6364605" y="382441"/>
                    <a:pt x="6333766" y="413280"/>
                    <a:pt x="6295724" y="413280"/>
                  </a:cubicBezTo>
                  <a:lnTo>
                    <a:pt x="68881" y="413280"/>
                  </a:lnTo>
                  <a:cubicBezTo>
                    <a:pt x="30839" y="413280"/>
                    <a:pt x="0" y="382441"/>
                    <a:pt x="0" y="344399"/>
                  </a:cubicBezTo>
                  <a:lnTo>
                    <a:pt x="0" y="68881"/>
                  </a:lnTo>
                  <a:close/>
                </a:path>
              </a:pathLst>
            </a:custGeom>
            <a:solidFill>
              <a:srgbClr val="C9E48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0742" tIns="20175" rIns="260742" bIns="20175" numCol="1" spcCol="1270" anchor="ctr" anchorCtr="0">
              <a:noAutofit/>
            </a:bodyPr>
            <a:lstStyle/>
            <a:p>
              <a:pPr marL="0" lvl="0" indent="0" algn="ctr" defTabSz="889000">
                <a:lnSpc>
                  <a:spcPct val="90000"/>
                </a:lnSpc>
                <a:spcBef>
                  <a:spcPct val="0"/>
                </a:spcBef>
                <a:spcAft>
                  <a:spcPct val="35000"/>
                </a:spcAft>
                <a:buNone/>
              </a:pPr>
              <a:r>
                <a:rPr lang="en-US" sz="2400" kern="1200">
                  <a:solidFill>
                    <a:schemeClr val="tx1"/>
                  </a:solidFill>
                  <a:latin typeface="Amasis MT Pro"/>
                </a:rPr>
                <a:t>Useable for up to 5 missions</a:t>
              </a:r>
            </a:p>
          </p:txBody>
        </p:sp>
      </p:grpSp>
      <p:sp>
        <p:nvSpPr>
          <p:cNvPr id="14" name="Oval 13">
            <a:extLst>
              <a:ext uri="{FF2B5EF4-FFF2-40B4-BE49-F238E27FC236}">
                <a16:creationId xmlns:a16="http://schemas.microsoft.com/office/drawing/2014/main" id="{81283019-7D60-B541-BA6B-C556FE9C237D}"/>
              </a:ext>
            </a:extLst>
          </p:cNvPr>
          <p:cNvSpPr/>
          <p:nvPr/>
        </p:nvSpPr>
        <p:spPr>
          <a:xfrm>
            <a:off x="11154156" y="1990114"/>
            <a:ext cx="704088" cy="708338"/>
          </a:xfrm>
          <a:prstGeom prst="ellipse">
            <a:avLst/>
          </a:prstGeom>
          <a:solidFill>
            <a:schemeClr val="bg1"/>
          </a:solidFill>
          <a:ln w="28575">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A292491-46E0-8144-AF1B-E0131D84CF39}"/>
              </a:ext>
            </a:extLst>
          </p:cNvPr>
          <p:cNvSpPr/>
          <p:nvPr/>
        </p:nvSpPr>
        <p:spPr>
          <a:xfrm>
            <a:off x="11154156" y="2802680"/>
            <a:ext cx="704088" cy="708338"/>
          </a:xfrm>
          <a:prstGeom prst="ellipse">
            <a:avLst/>
          </a:prstGeom>
          <a:solidFill>
            <a:schemeClr val="bg1"/>
          </a:solidFill>
          <a:ln w="28575">
            <a:solidFill>
              <a:srgbClr val="02B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D72038-9DAD-0D45-8C1D-88E18BD9EF5C}"/>
              </a:ext>
            </a:extLst>
          </p:cNvPr>
          <p:cNvSpPr/>
          <p:nvPr/>
        </p:nvSpPr>
        <p:spPr>
          <a:xfrm>
            <a:off x="11154156" y="3610953"/>
            <a:ext cx="704088" cy="708338"/>
          </a:xfrm>
          <a:prstGeom prst="ellipse">
            <a:avLst/>
          </a:prstGeom>
          <a:solidFill>
            <a:schemeClr val="bg1"/>
          </a:solid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6C20BD-2AA0-1C4B-B0F9-DEC3A60473B0}"/>
              </a:ext>
            </a:extLst>
          </p:cNvPr>
          <p:cNvSpPr/>
          <p:nvPr/>
        </p:nvSpPr>
        <p:spPr>
          <a:xfrm>
            <a:off x="11154156" y="4423519"/>
            <a:ext cx="704088" cy="708338"/>
          </a:xfrm>
          <a:prstGeom prst="ellipse">
            <a:avLst/>
          </a:prstGeom>
          <a:solidFill>
            <a:srgbClr val="C9E48D"/>
          </a:solidFill>
          <a:ln w="28575">
            <a:solidFill>
              <a:srgbClr val="C9E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Shopping basket outline">
            <a:extLst>
              <a:ext uri="{FF2B5EF4-FFF2-40B4-BE49-F238E27FC236}">
                <a16:creationId xmlns:a16="http://schemas.microsoft.com/office/drawing/2014/main" id="{CA236F10-A9C1-4041-928F-1E82C10429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1328" y="2014262"/>
            <a:ext cx="660042" cy="660042"/>
          </a:xfrm>
          <a:prstGeom prst="rect">
            <a:avLst/>
          </a:prstGeom>
        </p:spPr>
      </p:pic>
      <p:pic>
        <p:nvPicPr>
          <p:cNvPr id="19" name="Graphic 18" descr="Thermometer outline">
            <a:extLst>
              <a:ext uri="{FF2B5EF4-FFF2-40B4-BE49-F238E27FC236}">
                <a16:creationId xmlns:a16="http://schemas.microsoft.com/office/drawing/2014/main" id="{5837DE09-DAA6-2B49-AA7D-83DE0B40FB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80385" y="2833190"/>
            <a:ext cx="641927" cy="641927"/>
          </a:xfrm>
          <a:prstGeom prst="rect">
            <a:avLst/>
          </a:prstGeom>
        </p:spPr>
      </p:pic>
      <p:pic>
        <p:nvPicPr>
          <p:cNvPr id="20" name="Graphic 19" descr="Cell Tower outline">
            <a:extLst>
              <a:ext uri="{FF2B5EF4-FFF2-40B4-BE49-F238E27FC236}">
                <a16:creationId xmlns:a16="http://schemas.microsoft.com/office/drawing/2014/main" id="{30FD33C7-B9F7-EB4C-9401-E7E03F267C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07434" y="3665052"/>
            <a:ext cx="587828" cy="587828"/>
          </a:xfrm>
          <a:prstGeom prst="rect">
            <a:avLst/>
          </a:prstGeom>
        </p:spPr>
      </p:pic>
      <p:pic>
        <p:nvPicPr>
          <p:cNvPr id="21" name="Graphic 20" descr="Link outline">
            <a:extLst>
              <a:ext uri="{FF2B5EF4-FFF2-40B4-BE49-F238E27FC236}">
                <a16:creationId xmlns:a16="http://schemas.microsoft.com/office/drawing/2014/main" id="{19285216-C241-534C-B2C5-7AF3F02C22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66937" y="4455053"/>
            <a:ext cx="663356" cy="663356"/>
          </a:xfrm>
          <a:prstGeom prst="rect">
            <a:avLst/>
          </a:prstGeom>
        </p:spPr>
      </p:pic>
      <p:graphicFrame>
        <p:nvGraphicFramePr>
          <p:cNvPr id="22" name="Diagram 21">
            <a:extLst>
              <a:ext uri="{FF2B5EF4-FFF2-40B4-BE49-F238E27FC236}">
                <a16:creationId xmlns:a16="http://schemas.microsoft.com/office/drawing/2014/main" id="{EF9B7565-145B-804A-A3C4-A25EF6578287}"/>
              </a:ext>
            </a:extLst>
          </p:cNvPr>
          <p:cNvGraphicFramePr/>
          <p:nvPr/>
        </p:nvGraphicFramePr>
        <p:xfrm>
          <a:off x="-150628" y="5641094"/>
          <a:ext cx="12493256" cy="28707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3" name="TextBox 22">
            <a:extLst>
              <a:ext uri="{FF2B5EF4-FFF2-40B4-BE49-F238E27FC236}">
                <a16:creationId xmlns:a16="http://schemas.microsoft.com/office/drawing/2014/main" id="{76DC095E-FFDA-324E-A6C0-C8C7EE5DEDB2}"/>
              </a:ext>
            </a:extLst>
          </p:cNvPr>
          <p:cNvSpPr txBox="1"/>
          <p:nvPr/>
        </p:nvSpPr>
        <p:spPr>
          <a:xfrm>
            <a:off x="10706987" y="5337544"/>
            <a:ext cx="1485014" cy="307777"/>
          </a:xfrm>
          <a:prstGeom prst="rect">
            <a:avLst/>
          </a:prstGeom>
          <a:noFill/>
        </p:spPr>
        <p:txBody>
          <a:bodyPr wrap="square" rtlCol="0">
            <a:spAutoFit/>
          </a:bodyPr>
          <a:lstStyle/>
          <a:p>
            <a:pPr algn="r"/>
            <a:r>
              <a:rPr lang="en-US" sz="1400"/>
              <a:t>Brandon Young</a:t>
            </a:r>
          </a:p>
        </p:txBody>
      </p:sp>
    </p:spTree>
    <p:extLst>
      <p:ext uri="{BB962C8B-B14F-4D97-AF65-F5344CB8AC3E}">
        <p14:creationId xmlns:p14="http://schemas.microsoft.com/office/powerpoint/2010/main" val="238748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36F0-E96F-489D-9640-AA5B6E1D76A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Key Goals</a:t>
            </a:r>
          </a:p>
        </p:txBody>
      </p:sp>
      <p:sp>
        <p:nvSpPr>
          <p:cNvPr id="3" name="Slide Number Placeholder 2">
            <a:extLst>
              <a:ext uri="{FF2B5EF4-FFF2-40B4-BE49-F238E27FC236}">
                <a16:creationId xmlns:a16="http://schemas.microsoft.com/office/drawing/2014/main" id="{E839C730-EFB8-4E5B-8D91-195092642619}"/>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48" name="TextBox 47">
            <a:extLst>
              <a:ext uri="{FF2B5EF4-FFF2-40B4-BE49-F238E27FC236}">
                <a16:creationId xmlns:a16="http://schemas.microsoft.com/office/drawing/2014/main" id="{ADAEAED8-2376-DF4D-82AA-CDBD1CDA6644}"/>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cs typeface="Calibri"/>
              </a:rPr>
              <a:t>Anna Gilliard</a:t>
            </a:r>
          </a:p>
        </p:txBody>
      </p:sp>
      <p:graphicFrame>
        <p:nvGraphicFramePr>
          <p:cNvPr id="49" name="Diagram 48">
            <a:extLst>
              <a:ext uri="{FF2B5EF4-FFF2-40B4-BE49-F238E27FC236}">
                <a16:creationId xmlns:a16="http://schemas.microsoft.com/office/drawing/2014/main" id="{8CE4E977-ED6F-9343-B23D-4F11376146F1}"/>
              </a:ext>
            </a:extLst>
          </p:cNvPr>
          <p:cNvGraphicFramePr/>
          <p:nvPr>
            <p:extLst>
              <p:ext uri="{D42A27DB-BD31-4B8C-83A1-F6EECF244321}">
                <p14:modId xmlns:p14="http://schemas.microsoft.com/office/powerpoint/2010/main" val="750086508"/>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6" name="Group 95">
            <a:extLst>
              <a:ext uri="{FF2B5EF4-FFF2-40B4-BE49-F238E27FC236}">
                <a16:creationId xmlns:a16="http://schemas.microsoft.com/office/drawing/2014/main" id="{25ED477D-85CF-984A-8325-E8C3EB746CB0}"/>
              </a:ext>
            </a:extLst>
          </p:cNvPr>
          <p:cNvGrpSpPr/>
          <p:nvPr/>
        </p:nvGrpSpPr>
        <p:grpSpPr>
          <a:xfrm>
            <a:off x="593690" y="1927605"/>
            <a:ext cx="10969650" cy="3002789"/>
            <a:chOff x="736194" y="1710626"/>
            <a:chExt cx="10969650" cy="3002789"/>
          </a:xfrm>
        </p:grpSpPr>
        <p:sp>
          <p:nvSpPr>
            <p:cNvPr id="17" name="Rectangle 16">
              <a:extLst>
                <a:ext uri="{FF2B5EF4-FFF2-40B4-BE49-F238E27FC236}">
                  <a16:creationId xmlns:a16="http://schemas.microsoft.com/office/drawing/2014/main" id="{DBE97B9A-1877-4F41-9C7D-20F052F2D73A}"/>
                </a:ext>
              </a:extLst>
            </p:cNvPr>
            <p:cNvSpPr/>
            <p:nvPr/>
          </p:nvSpPr>
          <p:spPr>
            <a:xfrm>
              <a:off x="3090499" y="2553359"/>
              <a:ext cx="627770" cy="10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BDC50C-9246-454C-9C57-852D977B5AB7}"/>
                </a:ext>
              </a:extLst>
            </p:cNvPr>
            <p:cNvSpPr/>
            <p:nvPr/>
          </p:nvSpPr>
          <p:spPr>
            <a:xfrm>
              <a:off x="4453328" y="2573548"/>
              <a:ext cx="292348" cy="11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109C490-1837-8F43-A6FF-408068E61046}"/>
                </a:ext>
              </a:extLst>
            </p:cNvPr>
            <p:cNvGrpSpPr/>
            <p:nvPr/>
          </p:nvGrpSpPr>
          <p:grpSpPr>
            <a:xfrm>
              <a:off x="736194" y="1710626"/>
              <a:ext cx="10969650" cy="3002789"/>
              <a:chOff x="618706" y="1734623"/>
              <a:chExt cx="10969650" cy="3002789"/>
            </a:xfrm>
          </p:grpSpPr>
          <p:sp>
            <p:nvSpPr>
              <p:cNvPr id="4" name="Hexagon 3">
                <a:extLst>
                  <a:ext uri="{FF2B5EF4-FFF2-40B4-BE49-F238E27FC236}">
                    <a16:creationId xmlns:a16="http://schemas.microsoft.com/office/drawing/2014/main" id="{3639B9F4-E94D-0E40-8CB0-C2BBDDCECBD0}"/>
                  </a:ext>
                </a:extLst>
              </p:cNvPr>
              <p:cNvSpPr>
                <a:spLocks noChangeAspect="1"/>
              </p:cNvSpPr>
              <p:nvPr/>
            </p:nvSpPr>
            <p:spPr>
              <a:xfrm>
                <a:off x="618706" y="1739343"/>
                <a:ext cx="2194560" cy="1982274"/>
              </a:xfrm>
              <a:prstGeom prst="hexagon">
                <a:avLst/>
              </a:prstGeom>
              <a:solidFill>
                <a:srgbClr val="23619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8" name="Hexagon 7">
                <a:extLst>
                  <a:ext uri="{FF2B5EF4-FFF2-40B4-BE49-F238E27FC236}">
                    <a16:creationId xmlns:a16="http://schemas.microsoft.com/office/drawing/2014/main" id="{B046D3BE-A2F6-EE47-A5D9-7C34FDBBCF57}"/>
                  </a:ext>
                </a:extLst>
              </p:cNvPr>
              <p:cNvSpPr>
                <a:spLocks noChangeAspect="1"/>
              </p:cNvSpPr>
              <p:nvPr/>
            </p:nvSpPr>
            <p:spPr>
              <a:xfrm>
                <a:off x="2808713" y="2755138"/>
                <a:ext cx="2194560" cy="1982274"/>
              </a:xfrm>
              <a:prstGeom prst="hexagon">
                <a:avLst/>
              </a:prstGeom>
              <a:solidFill>
                <a:srgbClr val="00BBC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9" name="Hexagon 8">
                <a:extLst>
                  <a:ext uri="{FF2B5EF4-FFF2-40B4-BE49-F238E27FC236}">
                    <a16:creationId xmlns:a16="http://schemas.microsoft.com/office/drawing/2014/main" id="{D4B21D81-CAB5-5D4F-9DFD-7840B0515E9D}"/>
                  </a:ext>
                </a:extLst>
              </p:cNvPr>
              <p:cNvSpPr>
                <a:spLocks noChangeAspect="1"/>
              </p:cNvSpPr>
              <p:nvPr/>
            </p:nvSpPr>
            <p:spPr>
              <a:xfrm>
                <a:off x="4998720" y="1739343"/>
                <a:ext cx="2194560" cy="1982274"/>
              </a:xfrm>
              <a:prstGeom prst="hexagon">
                <a:avLst/>
              </a:prstGeom>
              <a:solidFill>
                <a:srgbClr val="00CFB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0" name="Hexagon 9">
                <a:extLst>
                  <a:ext uri="{FF2B5EF4-FFF2-40B4-BE49-F238E27FC236}">
                    <a16:creationId xmlns:a16="http://schemas.microsoft.com/office/drawing/2014/main" id="{CA0CBFB1-E8B9-6448-BB8B-FDF6A846EC2C}"/>
                  </a:ext>
                </a:extLst>
              </p:cNvPr>
              <p:cNvSpPr>
                <a:spLocks noChangeAspect="1"/>
              </p:cNvSpPr>
              <p:nvPr/>
            </p:nvSpPr>
            <p:spPr>
              <a:xfrm>
                <a:off x="7188727" y="2755138"/>
                <a:ext cx="2194560" cy="1982274"/>
              </a:xfrm>
              <a:prstGeom prst="hexagon">
                <a:avLst/>
              </a:prstGeom>
              <a:solidFill>
                <a:srgbClr val="A4D23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3" name="Hexagon 12">
                <a:extLst>
                  <a:ext uri="{FF2B5EF4-FFF2-40B4-BE49-F238E27FC236}">
                    <a16:creationId xmlns:a16="http://schemas.microsoft.com/office/drawing/2014/main" id="{3E3375D7-026F-8F4B-9B1F-6B8A0507002B}"/>
                  </a:ext>
                </a:extLst>
              </p:cNvPr>
              <p:cNvSpPr>
                <a:spLocks noChangeAspect="1"/>
              </p:cNvSpPr>
              <p:nvPr/>
            </p:nvSpPr>
            <p:spPr>
              <a:xfrm>
                <a:off x="9393796" y="1734623"/>
                <a:ext cx="2194560" cy="1982274"/>
              </a:xfrm>
              <a:prstGeom prst="hexagon">
                <a:avLst/>
              </a:prstGeom>
              <a:solidFill>
                <a:srgbClr val="EE27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grpSp>
        <mc:AlternateContent xmlns:mc="http://schemas.openxmlformats.org/markup-compatibility/2006" xmlns:p14="http://schemas.microsoft.com/office/powerpoint/2010/main">
          <mc:Choice Requires="p14">
            <p:contentPart p14:bwMode="auto" r:id="rId7">
              <p14:nvContentPartPr>
                <p14:cNvPr id="43" name="Ink 42">
                  <a:extLst>
                    <a:ext uri="{FF2B5EF4-FFF2-40B4-BE49-F238E27FC236}">
                      <a16:creationId xmlns:a16="http://schemas.microsoft.com/office/drawing/2014/main" id="{7C665D28-D79D-564E-A25F-0140191CAA6B}"/>
                    </a:ext>
                  </a:extLst>
                </p14:cNvPr>
                <p14:cNvContentPartPr/>
                <p14:nvPr/>
              </p14:nvContentPartPr>
              <p14:xfrm>
                <a:off x="5192660" y="4452225"/>
                <a:ext cx="360" cy="360"/>
              </p14:xfrm>
            </p:contentPart>
          </mc:Choice>
          <mc:Fallback xmlns="">
            <p:pic>
              <p:nvPicPr>
                <p:cNvPr id="43" name="Ink 42">
                  <a:extLst>
                    <a:ext uri="{FF2B5EF4-FFF2-40B4-BE49-F238E27FC236}">
                      <a16:creationId xmlns:a16="http://schemas.microsoft.com/office/drawing/2014/main" id="{7C665D28-D79D-564E-A25F-0140191CAA6B}"/>
                    </a:ext>
                  </a:extLst>
                </p:cNvPr>
                <p:cNvPicPr/>
                <p:nvPr/>
              </p:nvPicPr>
              <p:blipFill>
                <a:blip r:embed="rId8"/>
                <a:stretch>
                  <a:fillRect/>
                </a:stretch>
              </p:blipFill>
              <p:spPr>
                <a:xfrm>
                  <a:off x="5188340" y="4447905"/>
                  <a:ext cx="9000" cy="9000"/>
                </a:xfrm>
                <a:prstGeom prst="rect">
                  <a:avLst/>
                </a:prstGeom>
              </p:spPr>
            </p:pic>
          </mc:Fallback>
        </mc:AlternateContent>
        <p:grpSp>
          <p:nvGrpSpPr>
            <p:cNvPr id="12" name="Group 11">
              <a:extLst>
                <a:ext uri="{FF2B5EF4-FFF2-40B4-BE49-F238E27FC236}">
                  <a16:creationId xmlns:a16="http://schemas.microsoft.com/office/drawing/2014/main" id="{BB6434A5-4647-984D-BB48-3E334ADCED0C}"/>
                </a:ext>
              </a:extLst>
            </p:cNvPr>
            <p:cNvGrpSpPr/>
            <p:nvPr/>
          </p:nvGrpSpPr>
          <p:grpSpPr>
            <a:xfrm>
              <a:off x="5581560" y="1942627"/>
              <a:ext cx="1263855" cy="1463821"/>
              <a:chOff x="5605525" y="1893993"/>
              <a:chExt cx="1263855" cy="1463821"/>
            </a:xfrm>
          </p:grpSpPr>
          <p:pic>
            <p:nvPicPr>
              <p:cNvPr id="6" name="Graphic 5" descr="Oil Barrel outline">
                <a:extLst>
                  <a:ext uri="{FF2B5EF4-FFF2-40B4-BE49-F238E27FC236}">
                    <a16:creationId xmlns:a16="http://schemas.microsoft.com/office/drawing/2014/main" id="{68B98D01-A00C-354B-9FD2-26579F8247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05525" y="2104468"/>
                <a:ext cx="1253346" cy="1253346"/>
              </a:xfrm>
              <a:prstGeom prst="rect">
                <a:avLst/>
              </a:prstGeom>
            </p:spPr>
          </p:pic>
          <p:pic>
            <p:nvPicPr>
              <p:cNvPr id="11" name="Graphic 10" descr="Power Plant outline">
                <a:extLst>
                  <a:ext uri="{FF2B5EF4-FFF2-40B4-BE49-F238E27FC236}">
                    <a16:creationId xmlns:a16="http://schemas.microsoft.com/office/drawing/2014/main" id="{F2839B9E-F332-6848-9F3E-D72347EC8CC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67913"/>
              <a:stretch/>
            </p:blipFill>
            <p:spPr>
              <a:xfrm>
                <a:off x="5954980" y="1893993"/>
                <a:ext cx="914400" cy="293396"/>
              </a:xfrm>
              <a:prstGeom prst="rect">
                <a:avLst/>
              </a:prstGeom>
            </p:spPr>
          </p:pic>
        </p:grpSp>
        <p:pic>
          <p:nvPicPr>
            <p:cNvPr id="1028" name="Picture 4" descr="Pressure Icon Png - Free Transparent PNG Clipart Images Download">
              <a:extLst>
                <a:ext uri="{FF2B5EF4-FFF2-40B4-BE49-F238E27FC236}">
                  <a16:creationId xmlns:a16="http://schemas.microsoft.com/office/drawing/2014/main" id="{3DE8C2F8-2B19-8E4C-BACC-09B3612C9314}"/>
                </a:ext>
              </a:extLst>
            </p:cNvPr>
            <p:cNvPicPr>
              <a:picLocks noChangeAspect="1" noChangeArrowheads="1"/>
            </p:cNvPicPr>
            <p:nvPr/>
          </p:nvPicPr>
          <p:blipFill>
            <a:blip r:embed="rId13" cstate="print">
              <a:biLevel thresh="75000"/>
              <a:extLst>
                <a:ext uri="{BEBA8EAE-BF5A-486C-A8C5-ECC9F3942E4B}">
                  <a14:imgProps xmlns:a14="http://schemas.microsoft.com/office/drawing/2010/main">
                    <a14:imgLayer r:embed="rId14">
                      <a14:imgEffect>
                        <a14:backgroundRemoval t="8032" b="89960" l="10000" r="90000">
                          <a14:foregroundMark x1="45714" y1="11446" x2="53571" y2="11245"/>
                          <a14:foregroundMark x1="44881" y1="11044" x2="56190" y2="12851"/>
                          <a14:foregroundMark x1="49980" y1="8635" x2="49568" y2="8368"/>
                          <a14:foregroundMark x1="56190" y1="12651" x2="49980" y2="8635"/>
                          <a14:backgroundMark x1="50119" y1="38554" x2="50119" y2="38554"/>
                          <a14:backgroundMark x1="51310" y1="6827" x2="51786" y2="8233"/>
                          <a14:backgroundMark x1="48929" y1="7831" x2="48929" y2="7831"/>
                          <a14:backgroundMark x1="49167" y1="8635" x2="49167" y2="8635"/>
                          <a14:backgroundMark x1="48810" y1="8032" x2="48810" y2="8032"/>
                          <a14:backgroundMark x1="48810" y1="8635" x2="48810" y2="8635"/>
                          <a14:backgroundMark x1="49167" y1="8233" x2="49167" y2="8233"/>
                          <a14:backgroundMark x1="49762" y1="7631" x2="49762" y2="7631"/>
                          <a14:backgroundMark x1="49405" y1="8032" x2="49405" y2="8032"/>
                          <a14:backgroundMark x1="48571" y1="7229" x2="49643" y2="8233"/>
                        </a14:backgroundRemoval>
                      </a14:imgEffect>
                    </a14:imgLayer>
                  </a14:imgProps>
                </a:ext>
                <a:ext uri="{28A0092B-C50C-407E-A947-70E740481C1C}">
                  <a14:useLocalDpi xmlns:a14="http://schemas.microsoft.com/office/drawing/2010/main" val="0"/>
                </a:ext>
              </a:extLst>
            </a:blip>
            <a:srcRect/>
            <a:stretch>
              <a:fillRect/>
            </a:stretch>
          </p:blipFill>
          <p:spPr bwMode="auto">
            <a:xfrm>
              <a:off x="2956218" y="3066794"/>
              <a:ext cx="2134526" cy="1265469"/>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Thermometer outline">
              <a:extLst>
                <a:ext uri="{FF2B5EF4-FFF2-40B4-BE49-F238E27FC236}">
                  <a16:creationId xmlns:a16="http://schemas.microsoft.com/office/drawing/2014/main" id="{8DA412B9-EB64-1F4A-9796-08C9745D434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63394" y="1983289"/>
              <a:ext cx="1359920" cy="1359920"/>
            </a:xfrm>
            <a:prstGeom prst="rect">
              <a:avLst/>
            </a:prstGeom>
          </p:spPr>
        </p:pic>
        <p:pic>
          <p:nvPicPr>
            <p:cNvPr id="1030" name="Picture 6" descr="217 BEST &amp;quot;Heat Icon&amp;quot; IMAGES, STOCK PHOTOS &amp;amp; VECTORS | Adobe Stock">
              <a:extLst>
                <a:ext uri="{FF2B5EF4-FFF2-40B4-BE49-F238E27FC236}">
                  <a16:creationId xmlns:a16="http://schemas.microsoft.com/office/drawing/2014/main" id="{4C369D4F-E608-CA42-8469-A5B17A7A575C}"/>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foregroundMark x1="31944" y1="25833" x2="32778" y2="34722"/>
                          <a14:foregroundMark x1="44722" y1="28611" x2="45833" y2="33889"/>
                          <a14:foregroundMark x1="59444" y1="28889" x2="60000" y2="34444"/>
                        </a14:backgroundRemoval>
                      </a14:imgEffect>
                    </a14:imgLayer>
                  </a14:imgProps>
                </a:ext>
                <a:ext uri="{28A0092B-C50C-407E-A947-70E740481C1C}">
                  <a14:useLocalDpi xmlns:a14="http://schemas.microsoft.com/office/drawing/2010/main" val="0"/>
                </a:ext>
              </a:extLst>
            </a:blip>
            <a:srcRect/>
            <a:stretch>
              <a:fillRect/>
            </a:stretch>
          </p:blipFill>
          <p:spPr bwMode="auto">
            <a:xfrm>
              <a:off x="7579444" y="2900105"/>
              <a:ext cx="1648817" cy="1648817"/>
            </a:xfrm>
            <a:prstGeom prst="rect">
              <a:avLst/>
            </a:prstGeom>
            <a:noFill/>
            <a:extLst>
              <a:ext uri="{909E8E84-426E-40DD-AFC4-6F175D3DCCD1}">
                <a14:hiddenFill xmlns:a14="http://schemas.microsoft.com/office/drawing/2010/main">
                  <a:solidFill>
                    <a:srgbClr val="FFFFFF"/>
                  </a:solidFill>
                </a14:hiddenFill>
              </a:ext>
            </a:extLst>
          </p:spPr>
        </p:pic>
      </p:grpSp>
      <p:pic>
        <p:nvPicPr>
          <p:cNvPr id="100" name="Graphic 99" descr="Cylinder with solid fill">
            <a:extLst>
              <a:ext uri="{FF2B5EF4-FFF2-40B4-BE49-F238E27FC236}">
                <a16:creationId xmlns:a16="http://schemas.microsoft.com/office/drawing/2014/main" id="{4DE357EE-0060-6F4C-99F6-3998B8192AB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829580" y="2266091"/>
            <a:ext cx="1277414" cy="1277414"/>
          </a:xfrm>
          <a:prstGeom prst="rect">
            <a:avLst/>
          </a:prstGeom>
        </p:spPr>
      </p:pic>
    </p:spTree>
    <p:extLst>
      <p:ext uri="{BB962C8B-B14F-4D97-AF65-F5344CB8AC3E}">
        <p14:creationId xmlns:p14="http://schemas.microsoft.com/office/powerpoint/2010/main" val="3943211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ADFBF-AE24-224B-BE37-6BFF27B623F1}"/>
              </a:ext>
            </a:extLst>
          </p:cNvPr>
          <p:cNvSpPr>
            <a:spLocks noGrp="1"/>
          </p:cNvSpPr>
          <p:nvPr>
            <p:ph type="title"/>
          </p:nvPr>
        </p:nvSpPr>
        <p:spPr/>
        <p:txBody>
          <a:bodyPr/>
          <a:lstStyle/>
          <a:p>
            <a:r>
              <a:rPr lang="en-US">
                <a:solidFill>
                  <a:schemeClr val="tx1"/>
                </a:solidFill>
                <a:latin typeface="Amasis MT Pro" panose="02040504050005020304" pitchFamily="18" charset="77"/>
              </a:rPr>
              <a:t>Critical Targets and Metrics</a:t>
            </a:r>
          </a:p>
        </p:txBody>
      </p:sp>
      <p:sp>
        <p:nvSpPr>
          <p:cNvPr id="3" name="Slide Number Placeholder 2">
            <a:extLst>
              <a:ext uri="{FF2B5EF4-FFF2-40B4-BE49-F238E27FC236}">
                <a16:creationId xmlns:a16="http://schemas.microsoft.com/office/drawing/2014/main" id="{0D86BCC3-C1A8-3A4B-920A-7061B92705F8}"/>
              </a:ext>
            </a:extLst>
          </p:cNvPr>
          <p:cNvSpPr>
            <a:spLocks noGrp="1"/>
          </p:cNvSpPr>
          <p:nvPr>
            <p:ph type="sldNum" sz="quarter" idx="4"/>
          </p:nvPr>
        </p:nvSpPr>
        <p:spPr/>
        <p:txBody>
          <a:bodyPr/>
          <a:lstStyle/>
          <a:p>
            <a:fld id="{6F1FABC0-072B-4F22-8F9B-95A9D10B0206}" type="slidenum">
              <a:rPr lang="en-US" smtClean="0"/>
              <a:pPr/>
              <a:t>50</a:t>
            </a:fld>
            <a:endParaRPr lang="en-US"/>
          </a:p>
        </p:txBody>
      </p:sp>
      <p:graphicFrame>
        <p:nvGraphicFramePr>
          <p:cNvPr id="6" name="Diagram 5">
            <a:extLst>
              <a:ext uri="{FF2B5EF4-FFF2-40B4-BE49-F238E27FC236}">
                <a16:creationId xmlns:a16="http://schemas.microsoft.com/office/drawing/2014/main" id="{87A2F448-22C1-1645-B899-5F39A804A4C1}"/>
              </a:ext>
            </a:extLst>
          </p:cNvPr>
          <p:cNvGraphicFramePr/>
          <p:nvPr/>
        </p:nvGraphicFramePr>
        <p:xfrm>
          <a:off x="-150628" y="5641094"/>
          <a:ext cx="12493256" cy="287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27F6F685-AB3D-B949-905B-F7A78CC337BF}"/>
              </a:ext>
            </a:extLst>
          </p:cNvPr>
          <p:cNvSpPr txBox="1"/>
          <p:nvPr/>
        </p:nvSpPr>
        <p:spPr>
          <a:xfrm>
            <a:off x="10706987" y="5337544"/>
            <a:ext cx="1485014" cy="307777"/>
          </a:xfrm>
          <a:prstGeom prst="rect">
            <a:avLst/>
          </a:prstGeom>
          <a:noFill/>
        </p:spPr>
        <p:txBody>
          <a:bodyPr wrap="square" rtlCol="0">
            <a:spAutoFit/>
          </a:bodyPr>
          <a:lstStyle/>
          <a:p>
            <a:pPr algn="r"/>
            <a:r>
              <a:rPr lang="en-US" sz="1400"/>
              <a:t>Brandon Young</a:t>
            </a:r>
          </a:p>
        </p:txBody>
      </p:sp>
      <p:grpSp>
        <p:nvGrpSpPr>
          <p:cNvPr id="5" name="Group 4">
            <a:extLst>
              <a:ext uri="{FF2B5EF4-FFF2-40B4-BE49-F238E27FC236}">
                <a16:creationId xmlns:a16="http://schemas.microsoft.com/office/drawing/2014/main" id="{907F64A0-55FB-0142-9075-470CE008E96A}"/>
              </a:ext>
            </a:extLst>
          </p:cNvPr>
          <p:cNvGrpSpPr/>
          <p:nvPr/>
        </p:nvGrpSpPr>
        <p:grpSpPr>
          <a:xfrm>
            <a:off x="838200" y="1476510"/>
            <a:ext cx="8449056" cy="3861034"/>
            <a:chOff x="838200" y="1476510"/>
            <a:chExt cx="8449056" cy="3861034"/>
          </a:xfrm>
        </p:grpSpPr>
        <p:sp>
          <p:nvSpPr>
            <p:cNvPr id="9" name="Rectangle 8">
              <a:extLst>
                <a:ext uri="{FF2B5EF4-FFF2-40B4-BE49-F238E27FC236}">
                  <a16:creationId xmlns:a16="http://schemas.microsoft.com/office/drawing/2014/main" id="{0C771B68-E759-45A9-974E-48963415EEF1}"/>
                </a:ext>
              </a:extLst>
            </p:cNvPr>
            <p:cNvSpPr/>
            <p:nvPr/>
          </p:nvSpPr>
          <p:spPr>
            <a:xfrm>
              <a:off x="838200" y="178938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3EEB06EC-9580-46FD-AE87-EEAC97BF2C07}"/>
                </a:ext>
              </a:extLst>
            </p:cNvPr>
            <p:cNvSpPr/>
            <p:nvPr/>
          </p:nvSpPr>
          <p:spPr>
            <a:xfrm>
              <a:off x="1221903" y="1476510"/>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latin typeface="Amasis MT Pro Medium"/>
                </a:rPr>
                <a:t>Withstand 6 Gs of Force</a:t>
              </a:r>
              <a:endParaRPr lang="en-US" sz="2400" kern="1200">
                <a:solidFill>
                  <a:schemeClr val="tx1"/>
                </a:solidFill>
              </a:endParaRPr>
            </a:p>
          </p:txBody>
        </p:sp>
        <p:sp>
          <p:nvSpPr>
            <p:cNvPr id="11" name="Rectangle 10">
              <a:extLst>
                <a:ext uri="{FF2B5EF4-FFF2-40B4-BE49-F238E27FC236}">
                  <a16:creationId xmlns:a16="http://schemas.microsoft.com/office/drawing/2014/main" id="{4E1DB2D0-ACA2-4982-BFBA-34F00A69AE81}"/>
                </a:ext>
              </a:extLst>
            </p:cNvPr>
            <p:cNvSpPr/>
            <p:nvPr/>
          </p:nvSpPr>
          <p:spPr>
            <a:xfrm>
              <a:off x="838200" y="278730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BB10ABDA-16D7-4FB1-9034-E2F5331731A4}"/>
                </a:ext>
              </a:extLst>
            </p:cNvPr>
            <p:cNvSpPr/>
            <p:nvPr/>
          </p:nvSpPr>
          <p:spPr>
            <a:xfrm>
              <a:off x="1221911" y="2460255"/>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latin typeface="Amasis MT Pro Medium"/>
                </a:rPr>
                <a:t>Maintain structural integrity               for two weeks</a:t>
              </a:r>
              <a:endParaRPr lang="en-US" sz="2400" kern="1200">
                <a:solidFill>
                  <a:schemeClr val="tx1"/>
                </a:solidFill>
              </a:endParaRPr>
            </a:p>
          </p:txBody>
        </p:sp>
        <p:sp>
          <p:nvSpPr>
            <p:cNvPr id="13" name="Rectangle 12">
              <a:extLst>
                <a:ext uri="{FF2B5EF4-FFF2-40B4-BE49-F238E27FC236}">
                  <a16:creationId xmlns:a16="http://schemas.microsoft.com/office/drawing/2014/main" id="{6F34BEBE-8127-4453-90AD-5F8EF92959BB}"/>
                </a:ext>
              </a:extLst>
            </p:cNvPr>
            <p:cNvSpPr/>
            <p:nvPr/>
          </p:nvSpPr>
          <p:spPr>
            <a:xfrm>
              <a:off x="838200" y="378522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91240CC1-E453-41B4-AEED-8828AEB4273F}"/>
                </a:ext>
              </a:extLst>
            </p:cNvPr>
            <p:cNvSpPr/>
            <p:nvPr/>
          </p:nvSpPr>
          <p:spPr>
            <a:xfrm>
              <a:off x="1221911" y="3349303"/>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latin typeface="Amasis MT Pro Medium"/>
                </a:rPr>
                <a:t>Maintain pressure of 80 – 90 psi </a:t>
              </a:r>
              <a:endParaRPr lang="en-US" sz="2400" kern="1200">
                <a:solidFill>
                  <a:schemeClr val="tx1"/>
                </a:solidFill>
              </a:endParaRPr>
            </a:p>
          </p:txBody>
        </p:sp>
        <p:sp>
          <p:nvSpPr>
            <p:cNvPr id="15" name="Rectangle 14">
              <a:extLst>
                <a:ext uri="{FF2B5EF4-FFF2-40B4-BE49-F238E27FC236}">
                  <a16:creationId xmlns:a16="http://schemas.microsoft.com/office/drawing/2014/main" id="{CFB3D1C4-F708-4DE7-91C4-79B0A5FD0960}"/>
                </a:ext>
              </a:extLst>
            </p:cNvPr>
            <p:cNvSpPr/>
            <p:nvPr/>
          </p:nvSpPr>
          <p:spPr>
            <a:xfrm>
              <a:off x="838200" y="478314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Shape 17">
              <a:extLst>
                <a:ext uri="{FF2B5EF4-FFF2-40B4-BE49-F238E27FC236}">
                  <a16:creationId xmlns:a16="http://schemas.microsoft.com/office/drawing/2014/main" id="{94C8273B-F071-433D-9603-3F60C5F9A1F7}"/>
                </a:ext>
              </a:extLst>
            </p:cNvPr>
            <p:cNvSpPr/>
            <p:nvPr/>
          </p:nvSpPr>
          <p:spPr>
            <a:xfrm>
              <a:off x="1221902" y="4450825"/>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lvl="0" algn="ctr" defTabSz="1066800">
                <a:lnSpc>
                  <a:spcPct val="90000"/>
                </a:lnSpc>
                <a:spcBef>
                  <a:spcPct val="0"/>
                </a:spcBef>
                <a:spcAft>
                  <a:spcPct val="35000"/>
                </a:spcAft>
              </a:pPr>
              <a:r>
                <a:rPr lang="en-US" sz="2400">
                  <a:solidFill>
                    <a:schemeClr val="tx1"/>
                  </a:solidFill>
                  <a:latin typeface="Amasis MT Pro Medium"/>
                </a:rPr>
                <a:t>Reflect all but 10kJ of energy per square meter per day </a:t>
              </a:r>
              <a:endParaRPr lang="en-US" sz="2400">
                <a:solidFill>
                  <a:schemeClr val="tx1"/>
                </a:solidFill>
              </a:endParaRPr>
            </a:p>
          </p:txBody>
        </p:sp>
      </p:grpSp>
    </p:spTree>
    <p:extLst>
      <p:ext uri="{BB962C8B-B14F-4D97-AF65-F5344CB8AC3E}">
        <p14:creationId xmlns:p14="http://schemas.microsoft.com/office/powerpoint/2010/main" val="3229871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D71094-6898-C444-B271-58C68056EA16}"/>
              </a:ext>
            </a:extLst>
          </p:cNvPr>
          <p:cNvSpPr>
            <a:spLocks noGrp="1"/>
          </p:cNvSpPr>
          <p:nvPr>
            <p:ph type="title"/>
          </p:nvPr>
        </p:nvSpPr>
        <p:spPr>
          <a:xfrm>
            <a:off x="838200" y="365125"/>
            <a:ext cx="10515600" cy="1325563"/>
          </a:xfrm>
        </p:spPr>
        <p:txBody>
          <a:bodyPr anchor="ctr">
            <a:normAutofit/>
          </a:bodyPr>
          <a:lstStyle/>
          <a:p>
            <a:r>
              <a:rPr lang="en-US"/>
              <a:t>Targets and Metrics</a:t>
            </a:r>
          </a:p>
        </p:txBody>
      </p:sp>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51</a:t>
            </a:fld>
            <a:endParaRPr lang="en-US"/>
          </a:p>
        </p:txBody>
      </p:sp>
      <p:sp>
        <p:nvSpPr>
          <p:cNvPr id="16" name="Content Placeholder 5">
            <a:extLst>
              <a:ext uri="{FF2B5EF4-FFF2-40B4-BE49-F238E27FC236}">
                <a16:creationId xmlns:a16="http://schemas.microsoft.com/office/drawing/2014/main" id="{9FA53A62-0AD3-4149-B156-93E3AC854F01}"/>
              </a:ext>
            </a:extLst>
          </p:cNvPr>
          <p:cNvSpPr>
            <a:spLocks noGrp="1"/>
          </p:cNvSpPr>
          <p:nvPr>
            <p:ph sz="quarter" idx="11"/>
          </p:nvPr>
        </p:nvSpPr>
        <p:spPr>
          <a:xfrm>
            <a:off x="10363200" y="5611399"/>
            <a:ext cx="1828800" cy="310896"/>
          </a:xfrm>
        </p:spPr>
        <p:txBody>
          <a:bodyPr/>
          <a:lstStyle/>
          <a:p>
            <a:endParaRPr lang="en-US"/>
          </a:p>
        </p:txBody>
      </p:sp>
      <p:graphicFrame>
        <p:nvGraphicFramePr>
          <p:cNvPr id="8" name="Content Placeholder 7">
            <a:extLst>
              <a:ext uri="{FF2B5EF4-FFF2-40B4-BE49-F238E27FC236}">
                <a16:creationId xmlns:a16="http://schemas.microsoft.com/office/drawing/2014/main" id="{1B138DE3-1CBD-234C-B8A6-84D6BECC328F}"/>
              </a:ext>
            </a:extLst>
          </p:cNvPr>
          <p:cNvGraphicFramePr>
            <a:graphicFrameLocks noGrp="1"/>
          </p:cNvGraphicFramePr>
          <p:nvPr>
            <p:ph sz="half" idx="1"/>
          </p:nvPr>
        </p:nvGraphicFramePr>
        <p:xfrm>
          <a:off x="3139722" y="1690687"/>
          <a:ext cx="5912556" cy="4037185"/>
        </p:xfrm>
        <a:graphic>
          <a:graphicData uri="http://schemas.openxmlformats.org/drawingml/2006/table">
            <a:tbl>
              <a:tblPr firstRow="1" firstCol="1" bandRow="1"/>
              <a:tblGrid>
                <a:gridCol w="2036544">
                  <a:extLst>
                    <a:ext uri="{9D8B030D-6E8A-4147-A177-3AD203B41FA5}">
                      <a16:colId xmlns:a16="http://schemas.microsoft.com/office/drawing/2014/main" val="893452971"/>
                    </a:ext>
                  </a:extLst>
                </a:gridCol>
                <a:gridCol w="3876012">
                  <a:extLst>
                    <a:ext uri="{9D8B030D-6E8A-4147-A177-3AD203B41FA5}">
                      <a16:colId xmlns:a16="http://schemas.microsoft.com/office/drawing/2014/main" val="1830589006"/>
                    </a:ext>
                  </a:extLst>
                </a:gridCol>
              </a:tblGrid>
              <a:tr h="163213">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Function</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Target</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702934"/>
                  </a:ext>
                </a:extLst>
              </a:tr>
              <a:tr h="319367">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Holds cryogenic fluid without failure</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Withstand 3 Gs of force on takeoff</a:t>
                      </a:r>
                      <a:endParaRPr lang="en-US" sz="1000" b="0" i="0" u="none" strike="noStrike">
                        <a:effectLst/>
                        <a:latin typeface="Arial" panose="020B0604020202020204" pitchFamily="34" charset="0"/>
                        <a:ea typeface="+mn-ea"/>
                      </a:endParaRPr>
                    </a:p>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Times New Roman" panose="02020603050405020304" pitchFamily="18" charset="0"/>
                        </a:rPr>
                        <a:t>Maintain structural integrity for two weeks</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7812567"/>
                  </a:ext>
                </a:extLst>
              </a:tr>
              <a:tr h="296265">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Maintains pressure</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Keep pressure between 80 and 90 psi for entire mission</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2121956"/>
                  </a:ext>
                </a:extLst>
              </a:tr>
              <a:tr h="296265">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Prevents fuel loss</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Less than 1% per day mass boil off for the duration of the mission</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5570832"/>
                  </a:ext>
                </a:extLst>
              </a:tr>
              <a:tr h="296265">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Increases heat dissipated </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Times New Roman" panose="02020603050405020304" pitchFamily="18" charset="0"/>
                        </a:rPr>
                        <a:t>Dispel all but 10 kJ of energy per unit volume per day</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3138990"/>
                  </a:ext>
                </a:extLst>
              </a:tr>
              <a:tr h="296265">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Decreases heat transfer</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Times New Roman" panose="02020603050405020304" pitchFamily="18" charset="0"/>
                        </a:rPr>
                        <a:t>Inner tank will be subject to less than 10 kJ of energy per day</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7101643"/>
                  </a:ext>
                </a:extLst>
              </a:tr>
              <a:tr h="296265">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Communicate to user</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Information display synchronized to instruments to the accuracy of a second</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2269036"/>
                  </a:ext>
                </a:extLst>
              </a:tr>
              <a:tr h="563268">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Displays on container</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Digital presentation: at least 300 nit displays, 14-point font size or larger</a:t>
                      </a:r>
                      <a:endParaRPr lang="en-US" sz="1000" b="0" i="0" u="none" strike="noStrike">
                        <a:effectLst/>
                        <a:latin typeface="Arial" panose="020B0604020202020204" pitchFamily="34" charset="0"/>
                        <a:ea typeface="+mn-ea"/>
                      </a:endParaRPr>
                    </a:p>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Analog Presentation: Gauges or dials clear and easy to read</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2289237"/>
                  </a:ext>
                </a:extLst>
              </a:tr>
              <a:tr h="429766">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Attaches to space craft interior</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Attaching brackets can withstand 3 Gs of force upon takeoff</a:t>
                      </a:r>
                      <a:endParaRPr lang="en-US" sz="1000" b="0" i="0" u="none" strike="noStrike">
                        <a:effectLst/>
                        <a:latin typeface="Arial" panose="020B0604020202020204" pitchFamily="34" charset="0"/>
                        <a:ea typeface="+mn-ea"/>
                      </a:endParaRPr>
                    </a:p>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Tank is fixed on inner walls of spaceship</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2506890"/>
                  </a:ext>
                </a:extLst>
              </a:tr>
              <a:tr h="963771">
                <a:tc>
                  <a:txBody>
                    <a:bodyPr/>
                    <a:lstStyle/>
                    <a:p>
                      <a:pPr marL="0" marR="0" algn="ctr" fontAlgn="ctr">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Attaches inner and outer shell</a:t>
                      </a:r>
                      <a:endParaRPr lang="en-US" sz="1000" b="0" i="0" u="none" strike="noStrike">
                        <a:effectLst/>
                        <a:latin typeface="Arial" panose="020B0604020202020204" pitchFamily="34" charset="0"/>
                      </a:endParaRPr>
                    </a:p>
                  </a:txBody>
                  <a:tcPr marL="45650" marR="45650" marT="63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Inner Struts can withstand 3 Gs of force on takeoff</a:t>
                      </a:r>
                      <a:endParaRPr lang="en-US" sz="1000" b="0" i="0" u="none" strike="noStrike">
                        <a:effectLst/>
                        <a:latin typeface="Arial" panose="020B0604020202020204" pitchFamily="34" charset="0"/>
                        <a:ea typeface="+mn-ea"/>
                      </a:endParaRPr>
                    </a:p>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Useable for up to five missions</a:t>
                      </a:r>
                      <a:endParaRPr lang="en-US" sz="1000" b="0" i="0" u="none" strike="noStrike">
                        <a:effectLst/>
                        <a:latin typeface="Arial" panose="020B0604020202020204" pitchFamily="34" charset="0"/>
                        <a:ea typeface="+mn-ea"/>
                      </a:endParaRPr>
                    </a:p>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If the storage container leaks, alerts user within 5 seconds with 80 decibels</a:t>
                      </a:r>
                      <a:endParaRPr lang="en-US" sz="1000" b="0" i="0" u="none" strike="noStrike">
                        <a:effectLst/>
                        <a:latin typeface="Arial" panose="020B0604020202020204" pitchFamily="34" charset="0"/>
                        <a:ea typeface="+mn-ea"/>
                      </a:endParaRPr>
                    </a:p>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If metal becomes too brittle alert user with 80 decibels</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3306735"/>
                  </a:ext>
                </a:extLst>
              </a:tr>
            </a:tbl>
          </a:graphicData>
        </a:graphic>
      </p:graphicFrame>
    </p:spTree>
    <p:extLst>
      <p:ext uri="{BB962C8B-B14F-4D97-AF65-F5344CB8AC3E}">
        <p14:creationId xmlns:p14="http://schemas.microsoft.com/office/powerpoint/2010/main" val="2664866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0388DD-2271-4F46-AC68-2BC33458B106}"/>
              </a:ext>
            </a:extLst>
          </p:cNvPr>
          <p:cNvSpPr>
            <a:spLocks noGrp="1"/>
          </p:cNvSpPr>
          <p:nvPr>
            <p:ph type="title"/>
          </p:nvPr>
        </p:nvSpPr>
        <p:spPr>
          <a:xfrm>
            <a:off x="838200" y="365125"/>
            <a:ext cx="10515600" cy="1325563"/>
          </a:xfrm>
        </p:spPr>
        <p:txBody>
          <a:bodyPr anchor="ctr">
            <a:normAutofit/>
          </a:bodyPr>
          <a:lstStyle/>
          <a:p>
            <a:r>
              <a:rPr lang="en-US"/>
              <a:t>Concept Generation</a:t>
            </a:r>
          </a:p>
        </p:txBody>
      </p:sp>
      <p:sp>
        <p:nvSpPr>
          <p:cNvPr id="16" name="Text Placeholder 2">
            <a:extLst>
              <a:ext uri="{FF2B5EF4-FFF2-40B4-BE49-F238E27FC236}">
                <a16:creationId xmlns:a16="http://schemas.microsoft.com/office/drawing/2014/main" id="{E0DFF56E-76DE-47BE-B363-C16C09581F3B}"/>
              </a:ext>
            </a:extLst>
          </p:cNvPr>
          <p:cNvSpPr>
            <a:spLocks noGrp="1"/>
          </p:cNvSpPr>
          <p:nvPr>
            <p:ph type="body" idx="1"/>
          </p:nvPr>
        </p:nvSpPr>
        <p:spPr>
          <a:xfrm>
            <a:off x="838200" y="1479593"/>
            <a:ext cx="10515600" cy="676275"/>
          </a:xfrm>
        </p:spPr>
        <p:txBody>
          <a:bodyPr/>
          <a:lstStyle/>
          <a:p>
            <a:pPr algn="ctr"/>
            <a:r>
              <a:rPr lang="en-US"/>
              <a:t>Morphological Chart</a:t>
            </a:r>
          </a:p>
        </p:txBody>
      </p:sp>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10"/>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52</a:t>
            </a:fld>
            <a:endParaRPr lang="en-US"/>
          </a:p>
        </p:txBody>
      </p:sp>
      <p:sp>
        <p:nvSpPr>
          <p:cNvPr id="20" name="Content Placeholder 6">
            <a:extLst>
              <a:ext uri="{FF2B5EF4-FFF2-40B4-BE49-F238E27FC236}">
                <a16:creationId xmlns:a16="http://schemas.microsoft.com/office/drawing/2014/main" id="{72BD2F81-B8E2-4FBE-936E-96BC5EC511CC}"/>
              </a:ext>
            </a:extLst>
          </p:cNvPr>
          <p:cNvSpPr>
            <a:spLocks noGrp="1"/>
          </p:cNvSpPr>
          <p:nvPr>
            <p:ph sz="quarter" idx="11"/>
          </p:nvPr>
        </p:nvSpPr>
        <p:spPr>
          <a:xfrm>
            <a:off x="10363200" y="5611399"/>
            <a:ext cx="1828800" cy="310896"/>
          </a:xfrm>
        </p:spPr>
        <p:txBody>
          <a:bodyPr/>
          <a:lstStyle/>
          <a:p>
            <a:endParaRPr lang="en-US"/>
          </a:p>
        </p:txBody>
      </p:sp>
      <p:graphicFrame>
        <p:nvGraphicFramePr>
          <p:cNvPr id="7" name="Content Placeholder 6">
            <a:extLst>
              <a:ext uri="{FF2B5EF4-FFF2-40B4-BE49-F238E27FC236}">
                <a16:creationId xmlns:a16="http://schemas.microsoft.com/office/drawing/2014/main" id="{82F62130-C8F7-FB47-96EC-42E3D82D78C3}"/>
              </a:ext>
            </a:extLst>
          </p:cNvPr>
          <p:cNvGraphicFramePr>
            <a:graphicFrameLocks noGrp="1"/>
          </p:cNvGraphicFramePr>
          <p:nvPr>
            <p:ph sz="quarter" idx="4"/>
          </p:nvPr>
        </p:nvGraphicFramePr>
        <p:xfrm>
          <a:off x="2628105" y="2257166"/>
          <a:ext cx="6935790" cy="3449229"/>
        </p:xfrm>
        <a:graphic>
          <a:graphicData uri="http://schemas.openxmlformats.org/drawingml/2006/table">
            <a:tbl>
              <a:tblPr/>
              <a:tblGrid>
                <a:gridCol w="1495550">
                  <a:extLst>
                    <a:ext uri="{9D8B030D-6E8A-4147-A177-3AD203B41FA5}">
                      <a16:colId xmlns:a16="http://schemas.microsoft.com/office/drawing/2014/main" val="948471422"/>
                    </a:ext>
                  </a:extLst>
                </a:gridCol>
                <a:gridCol w="2300692">
                  <a:extLst>
                    <a:ext uri="{9D8B030D-6E8A-4147-A177-3AD203B41FA5}">
                      <a16:colId xmlns:a16="http://schemas.microsoft.com/office/drawing/2014/main" val="2417109670"/>
                    </a:ext>
                  </a:extLst>
                </a:gridCol>
                <a:gridCol w="1508130">
                  <a:extLst>
                    <a:ext uri="{9D8B030D-6E8A-4147-A177-3AD203B41FA5}">
                      <a16:colId xmlns:a16="http://schemas.microsoft.com/office/drawing/2014/main" val="1896651988"/>
                    </a:ext>
                  </a:extLst>
                </a:gridCol>
                <a:gridCol w="1631418">
                  <a:extLst>
                    <a:ext uri="{9D8B030D-6E8A-4147-A177-3AD203B41FA5}">
                      <a16:colId xmlns:a16="http://schemas.microsoft.com/office/drawing/2014/main" val="2297168308"/>
                    </a:ext>
                  </a:extLst>
                </a:gridCol>
              </a:tblGrid>
              <a:tr h="492747">
                <a:tc>
                  <a:txBody>
                    <a:bodyPr/>
                    <a:lstStyle/>
                    <a:p>
                      <a:pPr algn="ctr" rtl="0" fontAlgn="base">
                        <a:spcBef>
                          <a:spcPts val="0"/>
                        </a:spcBef>
                        <a:spcAft>
                          <a:spcPts val="0"/>
                        </a:spcAft>
                      </a:pPr>
                      <a:r>
                        <a:rPr lang="en-US" sz="1900" b="0" i="0" u="none" strike="noStrike">
                          <a:effectLst/>
                          <a:latin typeface="Times New Roman" panose="02020603050405020304" pitchFamily="18" charset="0"/>
                        </a:rPr>
                        <a:t>Geometry </a:t>
                      </a:r>
                      <a:endParaRPr lang="en-US" sz="2900" b="0" i="0" u="none" strike="noStrike">
                        <a:effectLst/>
                        <a:latin typeface="Arial" panose="020B0604020202020204" pitchFamily="34" charset="0"/>
                      </a:endParaRPr>
                    </a:p>
                  </a:txBody>
                  <a:tcPr marL="144925" marR="144925" marT="72463" marB="7246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Number of Layers </a:t>
                      </a:r>
                      <a:endParaRPr lang="en-US" sz="2900" b="0" i="0" u="none" strike="noStrike">
                        <a:effectLst/>
                        <a:latin typeface="Arial" panose="020B0604020202020204" pitchFamily="34" charset="0"/>
                      </a:endParaRPr>
                    </a:p>
                  </a:txBody>
                  <a:tcPr marL="144925" marR="144925" marT="72463" marB="7246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Thickness </a:t>
                      </a:r>
                      <a:endParaRPr lang="en-US" sz="2900" b="0" i="0" u="none" strike="noStrike">
                        <a:effectLst/>
                        <a:latin typeface="Arial" panose="020B0604020202020204" pitchFamily="34" charset="0"/>
                      </a:endParaRPr>
                    </a:p>
                  </a:txBody>
                  <a:tcPr marL="144925" marR="144925" marT="72463" marB="7246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Insulation </a:t>
                      </a:r>
                      <a:endParaRPr lang="en-US" sz="2900" b="0" i="0" u="none" strike="noStrike">
                        <a:effectLst/>
                        <a:latin typeface="Arial" panose="020B0604020202020204" pitchFamily="34" charset="0"/>
                      </a:endParaRPr>
                    </a:p>
                  </a:txBody>
                  <a:tcPr marL="144925" marR="144925" marT="72463" marB="7246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0561828"/>
                  </a:ext>
                </a:extLst>
              </a:tr>
              <a:tr h="492747">
                <a:tc>
                  <a:txBody>
                    <a:bodyPr/>
                    <a:lstStyle/>
                    <a:p>
                      <a:pPr algn="ctr" rtl="0" fontAlgn="base">
                        <a:spcBef>
                          <a:spcPts val="0"/>
                        </a:spcBef>
                        <a:spcAft>
                          <a:spcPts val="0"/>
                        </a:spcAft>
                      </a:pPr>
                      <a:r>
                        <a:rPr lang="en-US" sz="1900" b="0" i="0" u="none" strike="noStrike">
                          <a:effectLst/>
                          <a:latin typeface="Times New Roman" panose="02020603050405020304" pitchFamily="18" charset="0"/>
                        </a:rPr>
                        <a:t>Cylinder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One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Thick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Coolant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780136"/>
                  </a:ext>
                </a:extLst>
              </a:tr>
              <a:tr h="492747">
                <a:tc>
                  <a:txBody>
                    <a:bodyPr/>
                    <a:lstStyle/>
                    <a:p>
                      <a:pPr algn="ctr" rtl="0" fontAlgn="base">
                        <a:spcBef>
                          <a:spcPts val="0"/>
                        </a:spcBef>
                        <a:spcAft>
                          <a:spcPts val="0"/>
                        </a:spcAft>
                      </a:pPr>
                      <a:r>
                        <a:rPr lang="en-US" sz="1900" b="0" i="0" u="none" strike="noStrike">
                          <a:effectLst/>
                          <a:latin typeface="Times New Roman" panose="02020603050405020304" pitchFamily="18" charset="0"/>
                        </a:rPr>
                        <a:t>Sphere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Two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Thin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Vacuum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2130586"/>
                  </a:ext>
                </a:extLst>
              </a:tr>
              <a:tr h="492747">
                <a:tc>
                  <a:txBody>
                    <a:bodyPr/>
                    <a:lstStyle/>
                    <a:p>
                      <a:pPr algn="ctr" rtl="0" fontAlgn="base">
                        <a:spcBef>
                          <a:spcPts val="0"/>
                        </a:spcBef>
                        <a:spcAft>
                          <a:spcPts val="0"/>
                        </a:spcAft>
                      </a:pPr>
                      <a:r>
                        <a:rPr lang="en-US" sz="1900" b="0" i="0" u="none" strike="noStrike">
                          <a:effectLst/>
                          <a:latin typeface="Times New Roman" panose="02020603050405020304" pitchFamily="18" charset="0"/>
                        </a:rPr>
                        <a:t>Pill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Three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Foam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536382"/>
                  </a:ext>
                </a:extLst>
              </a:tr>
              <a:tr h="492747">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Powder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0448466"/>
                  </a:ext>
                </a:extLst>
              </a:tr>
              <a:tr h="492747">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Fiber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578379"/>
                  </a:ext>
                </a:extLst>
              </a:tr>
              <a:tr h="492747">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Multi-layer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825366"/>
                  </a:ext>
                </a:extLst>
              </a:tr>
            </a:tbl>
          </a:graphicData>
        </a:graphic>
      </p:graphicFrame>
    </p:spTree>
    <p:extLst>
      <p:ext uri="{BB962C8B-B14F-4D97-AF65-F5344CB8AC3E}">
        <p14:creationId xmlns:p14="http://schemas.microsoft.com/office/powerpoint/2010/main" val="2404542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B6C46-D894-4718-A2AD-F9356C692DF2}"/>
              </a:ext>
            </a:extLst>
          </p:cNvPr>
          <p:cNvSpPr>
            <a:spLocks noGrp="1"/>
          </p:cNvSpPr>
          <p:nvPr>
            <p:ph type="title"/>
          </p:nvPr>
        </p:nvSpPr>
        <p:spPr>
          <a:xfrm>
            <a:off x="838200" y="241520"/>
            <a:ext cx="10515600" cy="1325563"/>
          </a:xfrm>
        </p:spPr>
        <p:txBody>
          <a:bodyPr/>
          <a:lstStyle/>
          <a:p>
            <a:r>
              <a:rPr lang="en-US">
                <a:solidFill>
                  <a:schemeClr val="tx1"/>
                </a:solidFill>
                <a:latin typeface="Amasis MT Pro Black"/>
                <a:cs typeface="Arial"/>
              </a:rPr>
              <a:t>Concept Generation</a:t>
            </a:r>
            <a:endParaRPr lang="en-US">
              <a:solidFill>
                <a:schemeClr val="tx1"/>
              </a:solidFill>
              <a:latin typeface="Amasis MT Pro Black"/>
            </a:endParaRPr>
          </a:p>
        </p:txBody>
      </p:sp>
      <p:sp>
        <p:nvSpPr>
          <p:cNvPr id="3" name="Slide Number Placeholder 2">
            <a:extLst>
              <a:ext uri="{FF2B5EF4-FFF2-40B4-BE49-F238E27FC236}">
                <a16:creationId xmlns:a16="http://schemas.microsoft.com/office/drawing/2014/main" id="{3500294F-BCCC-47B3-A77D-644D2190E57E}"/>
              </a:ext>
            </a:extLst>
          </p:cNvPr>
          <p:cNvSpPr>
            <a:spLocks noGrp="1"/>
          </p:cNvSpPr>
          <p:nvPr>
            <p:ph type="sldNum" sz="quarter" idx="4"/>
          </p:nvPr>
        </p:nvSpPr>
        <p:spPr/>
        <p:txBody>
          <a:bodyPr/>
          <a:lstStyle/>
          <a:p>
            <a:fld id="{6F1FABC0-072B-4F22-8F9B-95A9D10B0206}" type="slidenum">
              <a:rPr lang="en-US" smtClean="0"/>
              <a:pPr/>
              <a:t>53</a:t>
            </a:fld>
            <a:endParaRPr lang="en-US"/>
          </a:p>
        </p:txBody>
      </p:sp>
      <p:pic>
        <p:nvPicPr>
          <p:cNvPr id="5" name="Graphic 5" descr="Lights On outline">
            <a:extLst>
              <a:ext uri="{FF2B5EF4-FFF2-40B4-BE49-F238E27FC236}">
                <a16:creationId xmlns:a16="http://schemas.microsoft.com/office/drawing/2014/main" id="{8DB842B3-9327-4A50-B913-8B88B136C7EF}"/>
              </a:ext>
            </a:extLst>
          </p:cNvPr>
          <p:cNvPicPr>
            <a:picLocks noGrp="1" noChangeAspect="1"/>
          </p:cNvPicPr>
          <p:nvPr>
            <p:ph sz="quarter" idx="11"/>
          </p:nvPr>
        </p:nvPicPr>
        <p:blipFill>
          <a:blip r:embed="rId3">
            <a:extLst>
              <a:ext uri="{96DAC541-7B7A-43D3-8B79-37D633B846F1}">
                <asvg:svgBlip xmlns:asvg="http://schemas.microsoft.com/office/drawing/2016/SVG/main" r:embed="rId4"/>
              </a:ext>
            </a:extLst>
          </a:blip>
          <a:stretch>
            <a:fillRect/>
          </a:stretch>
        </p:blipFill>
        <p:spPr>
          <a:xfrm>
            <a:off x="7835874" y="1681724"/>
            <a:ext cx="3517926" cy="3541178"/>
          </a:xfrm>
        </p:spPr>
      </p:pic>
      <p:sp>
        <p:nvSpPr>
          <p:cNvPr id="8" name="Rectangle 7">
            <a:extLst>
              <a:ext uri="{FF2B5EF4-FFF2-40B4-BE49-F238E27FC236}">
                <a16:creationId xmlns:a16="http://schemas.microsoft.com/office/drawing/2014/main" id="{F168CE3F-9DD2-2A4E-B489-CC18528DA0FB}"/>
              </a:ext>
            </a:extLst>
          </p:cNvPr>
          <p:cNvSpPr/>
          <p:nvPr/>
        </p:nvSpPr>
        <p:spPr>
          <a:xfrm>
            <a:off x="1176173" y="1776248"/>
            <a:ext cx="5822731" cy="1051035"/>
          </a:xfrm>
          <a:custGeom>
            <a:avLst/>
            <a:gdLst>
              <a:gd name="connsiteX0" fmla="*/ 0 w 5822731"/>
              <a:gd name="connsiteY0" fmla="*/ 0 h 1051035"/>
              <a:gd name="connsiteX1" fmla="*/ 407591 w 5822731"/>
              <a:gd name="connsiteY1" fmla="*/ 0 h 1051035"/>
              <a:gd name="connsiteX2" fmla="*/ 1106319 w 5822731"/>
              <a:gd name="connsiteY2" fmla="*/ 0 h 1051035"/>
              <a:gd name="connsiteX3" fmla="*/ 1746819 w 5822731"/>
              <a:gd name="connsiteY3" fmla="*/ 0 h 1051035"/>
              <a:gd name="connsiteX4" fmla="*/ 2154410 w 5822731"/>
              <a:gd name="connsiteY4" fmla="*/ 0 h 1051035"/>
              <a:gd name="connsiteX5" fmla="*/ 2678456 w 5822731"/>
              <a:gd name="connsiteY5" fmla="*/ 0 h 1051035"/>
              <a:gd name="connsiteX6" fmla="*/ 3377184 w 5822731"/>
              <a:gd name="connsiteY6" fmla="*/ 0 h 1051035"/>
              <a:gd name="connsiteX7" fmla="*/ 3959457 w 5822731"/>
              <a:gd name="connsiteY7" fmla="*/ 0 h 1051035"/>
              <a:gd name="connsiteX8" fmla="*/ 4599957 w 5822731"/>
              <a:gd name="connsiteY8" fmla="*/ 0 h 1051035"/>
              <a:gd name="connsiteX9" fmla="*/ 5124003 w 5822731"/>
              <a:gd name="connsiteY9" fmla="*/ 0 h 1051035"/>
              <a:gd name="connsiteX10" fmla="*/ 5822731 w 5822731"/>
              <a:gd name="connsiteY10" fmla="*/ 0 h 1051035"/>
              <a:gd name="connsiteX11" fmla="*/ 5822731 w 5822731"/>
              <a:gd name="connsiteY11" fmla="*/ 546538 h 1051035"/>
              <a:gd name="connsiteX12" fmla="*/ 5822731 w 5822731"/>
              <a:gd name="connsiteY12" fmla="*/ 1051035 h 1051035"/>
              <a:gd name="connsiteX13" fmla="*/ 5415140 w 5822731"/>
              <a:gd name="connsiteY13" fmla="*/ 1051035 h 1051035"/>
              <a:gd name="connsiteX14" fmla="*/ 5007549 w 5822731"/>
              <a:gd name="connsiteY14" fmla="*/ 1051035 h 1051035"/>
              <a:gd name="connsiteX15" fmla="*/ 4367048 w 5822731"/>
              <a:gd name="connsiteY15" fmla="*/ 1051035 h 1051035"/>
              <a:gd name="connsiteX16" fmla="*/ 3959457 w 5822731"/>
              <a:gd name="connsiteY16" fmla="*/ 1051035 h 1051035"/>
              <a:gd name="connsiteX17" fmla="*/ 3377184 w 5822731"/>
              <a:gd name="connsiteY17" fmla="*/ 1051035 h 1051035"/>
              <a:gd name="connsiteX18" fmla="*/ 2911366 w 5822731"/>
              <a:gd name="connsiteY18" fmla="*/ 1051035 h 1051035"/>
              <a:gd name="connsiteX19" fmla="*/ 2329092 w 5822731"/>
              <a:gd name="connsiteY19" fmla="*/ 1051035 h 1051035"/>
              <a:gd name="connsiteX20" fmla="*/ 1746819 w 5822731"/>
              <a:gd name="connsiteY20" fmla="*/ 1051035 h 1051035"/>
              <a:gd name="connsiteX21" fmla="*/ 1164546 w 5822731"/>
              <a:gd name="connsiteY21" fmla="*/ 1051035 h 1051035"/>
              <a:gd name="connsiteX22" fmla="*/ 582273 w 5822731"/>
              <a:gd name="connsiteY22" fmla="*/ 1051035 h 1051035"/>
              <a:gd name="connsiteX23" fmla="*/ 0 w 5822731"/>
              <a:gd name="connsiteY23" fmla="*/ 1051035 h 1051035"/>
              <a:gd name="connsiteX24" fmla="*/ 0 w 5822731"/>
              <a:gd name="connsiteY24" fmla="*/ 515007 h 1051035"/>
              <a:gd name="connsiteX25" fmla="*/ 0 w 5822731"/>
              <a:gd name="connsiteY25" fmla="*/ 0 h 105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22731" h="1051035" fill="none" extrusionOk="0">
                <a:moveTo>
                  <a:pt x="0" y="0"/>
                </a:moveTo>
                <a:cubicBezTo>
                  <a:pt x="103892" y="-29699"/>
                  <a:pt x="318317" y="23238"/>
                  <a:pt x="407591" y="0"/>
                </a:cubicBezTo>
                <a:cubicBezTo>
                  <a:pt x="496865" y="-23238"/>
                  <a:pt x="863774" y="8539"/>
                  <a:pt x="1106319" y="0"/>
                </a:cubicBezTo>
                <a:cubicBezTo>
                  <a:pt x="1348864" y="-8539"/>
                  <a:pt x="1445917" y="16354"/>
                  <a:pt x="1746819" y="0"/>
                </a:cubicBezTo>
                <a:cubicBezTo>
                  <a:pt x="2047721" y="-16354"/>
                  <a:pt x="2058000" y="28434"/>
                  <a:pt x="2154410" y="0"/>
                </a:cubicBezTo>
                <a:cubicBezTo>
                  <a:pt x="2250820" y="-28434"/>
                  <a:pt x="2532167" y="56306"/>
                  <a:pt x="2678456" y="0"/>
                </a:cubicBezTo>
                <a:cubicBezTo>
                  <a:pt x="2824745" y="-56306"/>
                  <a:pt x="3231182" y="18765"/>
                  <a:pt x="3377184" y="0"/>
                </a:cubicBezTo>
                <a:cubicBezTo>
                  <a:pt x="3523186" y="-18765"/>
                  <a:pt x="3840935" y="30222"/>
                  <a:pt x="3959457" y="0"/>
                </a:cubicBezTo>
                <a:cubicBezTo>
                  <a:pt x="4077979" y="-30222"/>
                  <a:pt x="4419316" y="45391"/>
                  <a:pt x="4599957" y="0"/>
                </a:cubicBezTo>
                <a:cubicBezTo>
                  <a:pt x="4780598" y="-45391"/>
                  <a:pt x="4971574" y="16739"/>
                  <a:pt x="5124003" y="0"/>
                </a:cubicBezTo>
                <a:cubicBezTo>
                  <a:pt x="5276432" y="-16739"/>
                  <a:pt x="5660192" y="29563"/>
                  <a:pt x="5822731" y="0"/>
                </a:cubicBezTo>
                <a:cubicBezTo>
                  <a:pt x="5861804" y="111473"/>
                  <a:pt x="5821447" y="280273"/>
                  <a:pt x="5822731" y="546538"/>
                </a:cubicBezTo>
                <a:cubicBezTo>
                  <a:pt x="5824015" y="812803"/>
                  <a:pt x="5809182" y="942843"/>
                  <a:pt x="5822731" y="1051035"/>
                </a:cubicBezTo>
                <a:cubicBezTo>
                  <a:pt x="5621635" y="1097537"/>
                  <a:pt x="5523468" y="1039340"/>
                  <a:pt x="5415140" y="1051035"/>
                </a:cubicBezTo>
                <a:cubicBezTo>
                  <a:pt x="5306812" y="1062730"/>
                  <a:pt x="5164882" y="1006254"/>
                  <a:pt x="5007549" y="1051035"/>
                </a:cubicBezTo>
                <a:cubicBezTo>
                  <a:pt x="4850216" y="1095816"/>
                  <a:pt x="4541650" y="975919"/>
                  <a:pt x="4367048" y="1051035"/>
                </a:cubicBezTo>
                <a:cubicBezTo>
                  <a:pt x="4192446" y="1126151"/>
                  <a:pt x="4070823" y="1015815"/>
                  <a:pt x="3959457" y="1051035"/>
                </a:cubicBezTo>
                <a:cubicBezTo>
                  <a:pt x="3848091" y="1086255"/>
                  <a:pt x="3587266" y="1046005"/>
                  <a:pt x="3377184" y="1051035"/>
                </a:cubicBezTo>
                <a:cubicBezTo>
                  <a:pt x="3167102" y="1056065"/>
                  <a:pt x="3088406" y="1018503"/>
                  <a:pt x="2911366" y="1051035"/>
                </a:cubicBezTo>
                <a:cubicBezTo>
                  <a:pt x="2734326" y="1083567"/>
                  <a:pt x="2475909" y="1042882"/>
                  <a:pt x="2329092" y="1051035"/>
                </a:cubicBezTo>
                <a:cubicBezTo>
                  <a:pt x="2182275" y="1059188"/>
                  <a:pt x="1989699" y="1000125"/>
                  <a:pt x="1746819" y="1051035"/>
                </a:cubicBezTo>
                <a:cubicBezTo>
                  <a:pt x="1503939" y="1101945"/>
                  <a:pt x="1395457" y="1032381"/>
                  <a:pt x="1164546" y="1051035"/>
                </a:cubicBezTo>
                <a:cubicBezTo>
                  <a:pt x="933635" y="1069689"/>
                  <a:pt x="846615" y="1008143"/>
                  <a:pt x="582273" y="1051035"/>
                </a:cubicBezTo>
                <a:cubicBezTo>
                  <a:pt x="317931" y="1093927"/>
                  <a:pt x="245331" y="996229"/>
                  <a:pt x="0" y="1051035"/>
                </a:cubicBezTo>
                <a:cubicBezTo>
                  <a:pt x="-58188" y="810059"/>
                  <a:pt x="10891" y="662990"/>
                  <a:pt x="0" y="515007"/>
                </a:cubicBezTo>
                <a:cubicBezTo>
                  <a:pt x="-10891" y="367024"/>
                  <a:pt x="51134" y="235849"/>
                  <a:pt x="0" y="0"/>
                </a:cubicBezTo>
                <a:close/>
              </a:path>
              <a:path w="5822731" h="1051035" stroke="0" extrusionOk="0">
                <a:moveTo>
                  <a:pt x="0" y="0"/>
                </a:moveTo>
                <a:cubicBezTo>
                  <a:pt x="196801" y="-9587"/>
                  <a:pt x="396099" y="24375"/>
                  <a:pt x="524046" y="0"/>
                </a:cubicBezTo>
                <a:cubicBezTo>
                  <a:pt x="651993" y="-24375"/>
                  <a:pt x="834604" y="22737"/>
                  <a:pt x="931637" y="0"/>
                </a:cubicBezTo>
                <a:cubicBezTo>
                  <a:pt x="1028670" y="-22737"/>
                  <a:pt x="1355542" y="64662"/>
                  <a:pt x="1630365" y="0"/>
                </a:cubicBezTo>
                <a:cubicBezTo>
                  <a:pt x="1905188" y="-64662"/>
                  <a:pt x="1892575" y="62180"/>
                  <a:pt x="2154410" y="0"/>
                </a:cubicBezTo>
                <a:cubicBezTo>
                  <a:pt x="2416246" y="-62180"/>
                  <a:pt x="2526612" y="32524"/>
                  <a:pt x="2678456" y="0"/>
                </a:cubicBezTo>
                <a:cubicBezTo>
                  <a:pt x="2830300" y="-32524"/>
                  <a:pt x="3139104" y="24617"/>
                  <a:pt x="3377184" y="0"/>
                </a:cubicBezTo>
                <a:cubicBezTo>
                  <a:pt x="3615264" y="-24617"/>
                  <a:pt x="3656393" y="9982"/>
                  <a:pt x="3843002" y="0"/>
                </a:cubicBezTo>
                <a:cubicBezTo>
                  <a:pt x="4029611" y="-9982"/>
                  <a:pt x="4304028" y="50003"/>
                  <a:pt x="4541730" y="0"/>
                </a:cubicBezTo>
                <a:cubicBezTo>
                  <a:pt x="4779432" y="-50003"/>
                  <a:pt x="5074904" y="20985"/>
                  <a:pt x="5240458" y="0"/>
                </a:cubicBezTo>
                <a:cubicBezTo>
                  <a:pt x="5406012" y="-20985"/>
                  <a:pt x="5674962" y="67078"/>
                  <a:pt x="5822731" y="0"/>
                </a:cubicBezTo>
                <a:cubicBezTo>
                  <a:pt x="5879318" y="170077"/>
                  <a:pt x="5764793" y="361674"/>
                  <a:pt x="5822731" y="546538"/>
                </a:cubicBezTo>
                <a:cubicBezTo>
                  <a:pt x="5880669" y="731402"/>
                  <a:pt x="5782962" y="819902"/>
                  <a:pt x="5822731" y="1051035"/>
                </a:cubicBezTo>
                <a:cubicBezTo>
                  <a:pt x="5685120" y="1064894"/>
                  <a:pt x="5528982" y="1023199"/>
                  <a:pt x="5415140" y="1051035"/>
                </a:cubicBezTo>
                <a:cubicBezTo>
                  <a:pt x="5301298" y="1078871"/>
                  <a:pt x="4910613" y="987561"/>
                  <a:pt x="4716412" y="1051035"/>
                </a:cubicBezTo>
                <a:cubicBezTo>
                  <a:pt x="4522211" y="1114509"/>
                  <a:pt x="4468236" y="1011104"/>
                  <a:pt x="4250594" y="1051035"/>
                </a:cubicBezTo>
                <a:cubicBezTo>
                  <a:pt x="4032952" y="1090966"/>
                  <a:pt x="3808924" y="983365"/>
                  <a:pt x="3668321" y="1051035"/>
                </a:cubicBezTo>
                <a:cubicBezTo>
                  <a:pt x="3527718" y="1118705"/>
                  <a:pt x="3193766" y="1024273"/>
                  <a:pt x="2969593" y="1051035"/>
                </a:cubicBezTo>
                <a:cubicBezTo>
                  <a:pt x="2745420" y="1077797"/>
                  <a:pt x="2571527" y="1027467"/>
                  <a:pt x="2387320" y="1051035"/>
                </a:cubicBezTo>
                <a:cubicBezTo>
                  <a:pt x="2203113" y="1074603"/>
                  <a:pt x="2144139" y="1020766"/>
                  <a:pt x="1979729" y="1051035"/>
                </a:cubicBezTo>
                <a:cubicBezTo>
                  <a:pt x="1815319" y="1081304"/>
                  <a:pt x="1626494" y="1011748"/>
                  <a:pt x="1513910" y="1051035"/>
                </a:cubicBezTo>
                <a:cubicBezTo>
                  <a:pt x="1401326" y="1090322"/>
                  <a:pt x="1017097" y="997866"/>
                  <a:pt x="815182" y="1051035"/>
                </a:cubicBezTo>
                <a:cubicBezTo>
                  <a:pt x="613267" y="1104204"/>
                  <a:pt x="335762" y="1041726"/>
                  <a:pt x="0" y="1051035"/>
                </a:cubicBezTo>
                <a:cubicBezTo>
                  <a:pt x="-11077" y="825468"/>
                  <a:pt x="1656" y="762351"/>
                  <a:pt x="0" y="546538"/>
                </a:cubicBezTo>
                <a:cubicBezTo>
                  <a:pt x="-1656" y="330725"/>
                  <a:pt x="14595" y="270491"/>
                  <a:pt x="0" y="0"/>
                </a:cubicBezTo>
                <a:close/>
              </a:path>
            </a:pathLst>
          </a:custGeom>
          <a:solidFill>
            <a:srgbClr val="02BBDC">
              <a:alpha val="74510"/>
            </a:srgb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latin typeface="Amasis MT Pro"/>
              </a:rPr>
              <a:t>Brainstorming</a:t>
            </a:r>
          </a:p>
        </p:txBody>
      </p:sp>
      <p:graphicFrame>
        <p:nvGraphicFramePr>
          <p:cNvPr id="11" name="Diagram 10">
            <a:extLst>
              <a:ext uri="{FF2B5EF4-FFF2-40B4-BE49-F238E27FC236}">
                <a16:creationId xmlns:a16="http://schemas.microsoft.com/office/drawing/2014/main" id="{39879BB2-E53F-7D4D-97AB-AD9F7F9E6D10}"/>
              </a:ext>
            </a:extLst>
          </p:cNvPr>
          <p:cNvGraphicFramePr/>
          <p:nvPr/>
        </p:nvGraphicFramePr>
        <p:xfrm>
          <a:off x="-150628" y="5643276"/>
          <a:ext cx="12493256" cy="2870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TextBox 11">
            <a:extLst>
              <a:ext uri="{FF2B5EF4-FFF2-40B4-BE49-F238E27FC236}">
                <a16:creationId xmlns:a16="http://schemas.microsoft.com/office/drawing/2014/main" id="{A6B60CBD-A078-D94D-94EE-DE363831FEF4}"/>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spTree>
    <p:extLst>
      <p:ext uri="{BB962C8B-B14F-4D97-AF65-F5344CB8AC3E}">
        <p14:creationId xmlns:p14="http://schemas.microsoft.com/office/powerpoint/2010/main" val="1786633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B6C46-D894-4718-A2AD-F9356C692DF2}"/>
              </a:ext>
            </a:extLst>
          </p:cNvPr>
          <p:cNvSpPr>
            <a:spLocks noGrp="1"/>
          </p:cNvSpPr>
          <p:nvPr>
            <p:ph type="title"/>
          </p:nvPr>
        </p:nvSpPr>
        <p:spPr>
          <a:xfrm>
            <a:off x="838200" y="241520"/>
            <a:ext cx="10515600" cy="1325563"/>
          </a:xfrm>
        </p:spPr>
        <p:txBody>
          <a:bodyPr/>
          <a:lstStyle/>
          <a:p>
            <a:r>
              <a:rPr lang="en-US">
                <a:solidFill>
                  <a:schemeClr val="tx1"/>
                </a:solidFill>
                <a:latin typeface="Amasis MT Pro Black"/>
                <a:cs typeface="Arial"/>
              </a:rPr>
              <a:t>Concept Generation</a:t>
            </a:r>
            <a:endParaRPr lang="en-US">
              <a:solidFill>
                <a:schemeClr val="tx1"/>
              </a:solidFill>
              <a:latin typeface="Amasis MT Pro Black"/>
            </a:endParaRPr>
          </a:p>
        </p:txBody>
      </p:sp>
      <p:sp>
        <p:nvSpPr>
          <p:cNvPr id="3" name="Slide Number Placeholder 2">
            <a:extLst>
              <a:ext uri="{FF2B5EF4-FFF2-40B4-BE49-F238E27FC236}">
                <a16:creationId xmlns:a16="http://schemas.microsoft.com/office/drawing/2014/main" id="{3500294F-BCCC-47B3-A77D-644D2190E57E}"/>
              </a:ext>
            </a:extLst>
          </p:cNvPr>
          <p:cNvSpPr>
            <a:spLocks noGrp="1"/>
          </p:cNvSpPr>
          <p:nvPr>
            <p:ph type="sldNum" sz="quarter" idx="4"/>
          </p:nvPr>
        </p:nvSpPr>
        <p:spPr/>
        <p:txBody>
          <a:bodyPr/>
          <a:lstStyle/>
          <a:p>
            <a:fld id="{6F1FABC0-072B-4F22-8F9B-95A9D10B0206}" type="slidenum">
              <a:rPr lang="en-US" smtClean="0"/>
              <a:pPr/>
              <a:t>54</a:t>
            </a:fld>
            <a:endParaRPr lang="en-US"/>
          </a:p>
        </p:txBody>
      </p:sp>
      <p:sp>
        <p:nvSpPr>
          <p:cNvPr id="8" name="Rectangle 7">
            <a:extLst>
              <a:ext uri="{FF2B5EF4-FFF2-40B4-BE49-F238E27FC236}">
                <a16:creationId xmlns:a16="http://schemas.microsoft.com/office/drawing/2014/main" id="{F168CE3F-9DD2-2A4E-B489-CC18528DA0FB}"/>
              </a:ext>
            </a:extLst>
          </p:cNvPr>
          <p:cNvSpPr/>
          <p:nvPr/>
        </p:nvSpPr>
        <p:spPr>
          <a:xfrm>
            <a:off x="1176173" y="1776248"/>
            <a:ext cx="5822731" cy="1051035"/>
          </a:xfrm>
          <a:custGeom>
            <a:avLst/>
            <a:gdLst>
              <a:gd name="connsiteX0" fmla="*/ 0 w 5822731"/>
              <a:gd name="connsiteY0" fmla="*/ 0 h 1051035"/>
              <a:gd name="connsiteX1" fmla="*/ 407591 w 5822731"/>
              <a:gd name="connsiteY1" fmla="*/ 0 h 1051035"/>
              <a:gd name="connsiteX2" fmla="*/ 1106319 w 5822731"/>
              <a:gd name="connsiteY2" fmla="*/ 0 h 1051035"/>
              <a:gd name="connsiteX3" fmla="*/ 1746819 w 5822731"/>
              <a:gd name="connsiteY3" fmla="*/ 0 h 1051035"/>
              <a:gd name="connsiteX4" fmla="*/ 2154410 w 5822731"/>
              <a:gd name="connsiteY4" fmla="*/ 0 h 1051035"/>
              <a:gd name="connsiteX5" fmla="*/ 2678456 w 5822731"/>
              <a:gd name="connsiteY5" fmla="*/ 0 h 1051035"/>
              <a:gd name="connsiteX6" fmla="*/ 3377184 w 5822731"/>
              <a:gd name="connsiteY6" fmla="*/ 0 h 1051035"/>
              <a:gd name="connsiteX7" fmla="*/ 3959457 w 5822731"/>
              <a:gd name="connsiteY7" fmla="*/ 0 h 1051035"/>
              <a:gd name="connsiteX8" fmla="*/ 4599957 w 5822731"/>
              <a:gd name="connsiteY8" fmla="*/ 0 h 1051035"/>
              <a:gd name="connsiteX9" fmla="*/ 5124003 w 5822731"/>
              <a:gd name="connsiteY9" fmla="*/ 0 h 1051035"/>
              <a:gd name="connsiteX10" fmla="*/ 5822731 w 5822731"/>
              <a:gd name="connsiteY10" fmla="*/ 0 h 1051035"/>
              <a:gd name="connsiteX11" fmla="*/ 5822731 w 5822731"/>
              <a:gd name="connsiteY11" fmla="*/ 546538 h 1051035"/>
              <a:gd name="connsiteX12" fmla="*/ 5822731 w 5822731"/>
              <a:gd name="connsiteY12" fmla="*/ 1051035 h 1051035"/>
              <a:gd name="connsiteX13" fmla="*/ 5415140 w 5822731"/>
              <a:gd name="connsiteY13" fmla="*/ 1051035 h 1051035"/>
              <a:gd name="connsiteX14" fmla="*/ 5007549 w 5822731"/>
              <a:gd name="connsiteY14" fmla="*/ 1051035 h 1051035"/>
              <a:gd name="connsiteX15" fmla="*/ 4367048 w 5822731"/>
              <a:gd name="connsiteY15" fmla="*/ 1051035 h 1051035"/>
              <a:gd name="connsiteX16" fmla="*/ 3959457 w 5822731"/>
              <a:gd name="connsiteY16" fmla="*/ 1051035 h 1051035"/>
              <a:gd name="connsiteX17" fmla="*/ 3377184 w 5822731"/>
              <a:gd name="connsiteY17" fmla="*/ 1051035 h 1051035"/>
              <a:gd name="connsiteX18" fmla="*/ 2911366 w 5822731"/>
              <a:gd name="connsiteY18" fmla="*/ 1051035 h 1051035"/>
              <a:gd name="connsiteX19" fmla="*/ 2329092 w 5822731"/>
              <a:gd name="connsiteY19" fmla="*/ 1051035 h 1051035"/>
              <a:gd name="connsiteX20" fmla="*/ 1746819 w 5822731"/>
              <a:gd name="connsiteY20" fmla="*/ 1051035 h 1051035"/>
              <a:gd name="connsiteX21" fmla="*/ 1164546 w 5822731"/>
              <a:gd name="connsiteY21" fmla="*/ 1051035 h 1051035"/>
              <a:gd name="connsiteX22" fmla="*/ 582273 w 5822731"/>
              <a:gd name="connsiteY22" fmla="*/ 1051035 h 1051035"/>
              <a:gd name="connsiteX23" fmla="*/ 0 w 5822731"/>
              <a:gd name="connsiteY23" fmla="*/ 1051035 h 1051035"/>
              <a:gd name="connsiteX24" fmla="*/ 0 w 5822731"/>
              <a:gd name="connsiteY24" fmla="*/ 515007 h 1051035"/>
              <a:gd name="connsiteX25" fmla="*/ 0 w 5822731"/>
              <a:gd name="connsiteY25" fmla="*/ 0 h 105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22731" h="1051035" fill="none" extrusionOk="0">
                <a:moveTo>
                  <a:pt x="0" y="0"/>
                </a:moveTo>
                <a:cubicBezTo>
                  <a:pt x="103892" y="-29699"/>
                  <a:pt x="318317" y="23238"/>
                  <a:pt x="407591" y="0"/>
                </a:cubicBezTo>
                <a:cubicBezTo>
                  <a:pt x="496865" y="-23238"/>
                  <a:pt x="863774" y="8539"/>
                  <a:pt x="1106319" y="0"/>
                </a:cubicBezTo>
                <a:cubicBezTo>
                  <a:pt x="1348864" y="-8539"/>
                  <a:pt x="1445917" y="16354"/>
                  <a:pt x="1746819" y="0"/>
                </a:cubicBezTo>
                <a:cubicBezTo>
                  <a:pt x="2047721" y="-16354"/>
                  <a:pt x="2058000" y="28434"/>
                  <a:pt x="2154410" y="0"/>
                </a:cubicBezTo>
                <a:cubicBezTo>
                  <a:pt x="2250820" y="-28434"/>
                  <a:pt x="2532167" y="56306"/>
                  <a:pt x="2678456" y="0"/>
                </a:cubicBezTo>
                <a:cubicBezTo>
                  <a:pt x="2824745" y="-56306"/>
                  <a:pt x="3231182" y="18765"/>
                  <a:pt x="3377184" y="0"/>
                </a:cubicBezTo>
                <a:cubicBezTo>
                  <a:pt x="3523186" y="-18765"/>
                  <a:pt x="3840935" y="30222"/>
                  <a:pt x="3959457" y="0"/>
                </a:cubicBezTo>
                <a:cubicBezTo>
                  <a:pt x="4077979" y="-30222"/>
                  <a:pt x="4419316" y="45391"/>
                  <a:pt x="4599957" y="0"/>
                </a:cubicBezTo>
                <a:cubicBezTo>
                  <a:pt x="4780598" y="-45391"/>
                  <a:pt x="4971574" y="16739"/>
                  <a:pt x="5124003" y="0"/>
                </a:cubicBezTo>
                <a:cubicBezTo>
                  <a:pt x="5276432" y="-16739"/>
                  <a:pt x="5660192" y="29563"/>
                  <a:pt x="5822731" y="0"/>
                </a:cubicBezTo>
                <a:cubicBezTo>
                  <a:pt x="5861804" y="111473"/>
                  <a:pt x="5821447" y="280273"/>
                  <a:pt x="5822731" y="546538"/>
                </a:cubicBezTo>
                <a:cubicBezTo>
                  <a:pt x="5824015" y="812803"/>
                  <a:pt x="5809182" y="942843"/>
                  <a:pt x="5822731" y="1051035"/>
                </a:cubicBezTo>
                <a:cubicBezTo>
                  <a:pt x="5621635" y="1097537"/>
                  <a:pt x="5523468" y="1039340"/>
                  <a:pt x="5415140" y="1051035"/>
                </a:cubicBezTo>
                <a:cubicBezTo>
                  <a:pt x="5306812" y="1062730"/>
                  <a:pt x="5164882" y="1006254"/>
                  <a:pt x="5007549" y="1051035"/>
                </a:cubicBezTo>
                <a:cubicBezTo>
                  <a:pt x="4850216" y="1095816"/>
                  <a:pt x="4541650" y="975919"/>
                  <a:pt x="4367048" y="1051035"/>
                </a:cubicBezTo>
                <a:cubicBezTo>
                  <a:pt x="4192446" y="1126151"/>
                  <a:pt x="4070823" y="1015815"/>
                  <a:pt x="3959457" y="1051035"/>
                </a:cubicBezTo>
                <a:cubicBezTo>
                  <a:pt x="3848091" y="1086255"/>
                  <a:pt x="3587266" y="1046005"/>
                  <a:pt x="3377184" y="1051035"/>
                </a:cubicBezTo>
                <a:cubicBezTo>
                  <a:pt x="3167102" y="1056065"/>
                  <a:pt x="3088406" y="1018503"/>
                  <a:pt x="2911366" y="1051035"/>
                </a:cubicBezTo>
                <a:cubicBezTo>
                  <a:pt x="2734326" y="1083567"/>
                  <a:pt x="2475909" y="1042882"/>
                  <a:pt x="2329092" y="1051035"/>
                </a:cubicBezTo>
                <a:cubicBezTo>
                  <a:pt x="2182275" y="1059188"/>
                  <a:pt x="1989699" y="1000125"/>
                  <a:pt x="1746819" y="1051035"/>
                </a:cubicBezTo>
                <a:cubicBezTo>
                  <a:pt x="1503939" y="1101945"/>
                  <a:pt x="1395457" y="1032381"/>
                  <a:pt x="1164546" y="1051035"/>
                </a:cubicBezTo>
                <a:cubicBezTo>
                  <a:pt x="933635" y="1069689"/>
                  <a:pt x="846615" y="1008143"/>
                  <a:pt x="582273" y="1051035"/>
                </a:cubicBezTo>
                <a:cubicBezTo>
                  <a:pt x="317931" y="1093927"/>
                  <a:pt x="245331" y="996229"/>
                  <a:pt x="0" y="1051035"/>
                </a:cubicBezTo>
                <a:cubicBezTo>
                  <a:pt x="-58188" y="810059"/>
                  <a:pt x="10891" y="662990"/>
                  <a:pt x="0" y="515007"/>
                </a:cubicBezTo>
                <a:cubicBezTo>
                  <a:pt x="-10891" y="367024"/>
                  <a:pt x="51134" y="235849"/>
                  <a:pt x="0" y="0"/>
                </a:cubicBezTo>
                <a:close/>
              </a:path>
              <a:path w="5822731" h="1051035" stroke="0" extrusionOk="0">
                <a:moveTo>
                  <a:pt x="0" y="0"/>
                </a:moveTo>
                <a:cubicBezTo>
                  <a:pt x="196801" y="-9587"/>
                  <a:pt x="396099" y="24375"/>
                  <a:pt x="524046" y="0"/>
                </a:cubicBezTo>
                <a:cubicBezTo>
                  <a:pt x="651993" y="-24375"/>
                  <a:pt x="834604" y="22737"/>
                  <a:pt x="931637" y="0"/>
                </a:cubicBezTo>
                <a:cubicBezTo>
                  <a:pt x="1028670" y="-22737"/>
                  <a:pt x="1355542" y="64662"/>
                  <a:pt x="1630365" y="0"/>
                </a:cubicBezTo>
                <a:cubicBezTo>
                  <a:pt x="1905188" y="-64662"/>
                  <a:pt x="1892575" y="62180"/>
                  <a:pt x="2154410" y="0"/>
                </a:cubicBezTo>
                <a:cubicBezTo>
                  <a:pt x="2416246" y="-62180"/>
                  <a:pt x="2526612" y="32524"/>
                  <a:pt x="2678456" y="0"/>
                </a:cubicBezTo>
                <a:cubicBezTo>
                  <a:pt x="2830300" y="-32524"/>
                  <a:pt x="3139104" y="24617"/>
                  <a:pt x="3377184" y="0"/>
                </a:cubicBezTo>
                <a:cubicBezTo>
                  <a:pt x="3615264" y="-24617"/>
                  <a:pt x="3656393" y="9982"/>
                  <a:pt x="3843002" y="0"/>
                </a:cubicBezTo>
                <a:cubicBezTo>
                  <a:pt x="4029611" y="-9982"/>
                  <a:pt x="4304028" y="50003"/>
                  <a:pt x="4541730" y="0"/>
                </a:cubicBezTo>
                <a:cubicBezTo>
                  <a:pt x="4779432" y="-50003"/>
                  <a:pt x="5074904" y="20985"/>
                  <a:pt x="5240458" y="0"/>
                </a:cubicBezTo>
                <a:cubicBezTo>
                  <a:pt x="5406012" y="-20985"/>
                  <a:pt x="5674962" y="67078"/>
                  <a:pt x="5822731" y="0"/>
                </a:cubicBezTo>
                <a:cubicBezTo>
                  <a:pt x="5879318" y="170077"/>
                  <a:pt x="5764793" y="361674"/>
                  <a:pt x="5822731" y="546538"/>
                </a:cubicBezTo>
                <a:cubicBezTo>
                  <a:pt x="5880669" y="731402"/>
                  <a:pt x="5782962" y="819902"/>
                  <a:pt x="5822731" y="1051035"/>
                </a:cubicBezTo>
                <a:cubicBezTo>
                  <a:pt x="5685120" y="1064894"/>
                  <a:pt x="5528982" y="1023199"/>
                  <a:pt x="5415140" y="1051035"/>
                </a:cubicBezTo>
                <a:cubicBezTo>
                  <a:pt x="5301298" y="1078871"/>
                  <a:pt x="4910613" y="987561"/>
                  <a:pt x="4716412" y="1051035"/>
                </a:cubicBezTo>
                <a:cubicBezTo>
                  <a:pt x="4522211" y="1114509"/>
                  <a:pt x="4468236" y="1011104"/>
                  <a:pt x="4250594" y="1051035"/>
                </a:cubicBezTo>
                <a:cubicBezTo>
                  <a:pt x="4032952" y="1090966"/>
                  <a:pt x="3808924" y="983365"/>
                  <a:pt x="3668321" y="1051035"/>
                </a:cubicBezTo>
                <a:cubicBezTo>
                  <a:pt x="3527718" y="1118705"/>
                  <a:pt x="3193766" y="1024273"/>
                  <a:pt x="2969593" y="1051035"/>
                </a:cubicBezTo>
                <a:cubicBezTo>
                  <a:pt x="2745420" y="1077797"/>
                  <a:pt x="2571527" y="1027467"/>
                  <a:pt x="2387320" y="1051035"/>
                </a:cubicBezTo>
                <a:cubicBezTo>
                  <a:pt x="2203113" y="1074603"/>
                  <a:pt x="2144139" y="1020766"/>
                  <a:pt x="1979729" y="1051035"/>
                </a:cubicBezTo>
                <a:cubicBezTo>
                  <a:pt x="1815319" y="1081304"/>
                  <a:pt x="1626494" y="1011748"/>
                  <a:pt x="1513910" y="1051035"/>
                </a:cubicBezTo>
                <a:cubicBezTo>
                  <a:pt x="1401326" y="1090322"/>
                  <a:pt x="1017097" y="997866"/>
                  <a:pt x="815182" y="1051035"/>
                </a:cubicBezTo>
                <a:cubicBezTo>
                  <a:pt x="613267" y="1104204"/>
                  <a:pt x="335762" y="1041726"/>
                  <a:pt x="0" y="1051035"/>
                </a:cubicBezTo>
                <a:cubicBezTo>
                  <a:pt x="-11077" y="825468"/>
                  <a:pt x="1656" y="762351"/>
                  <a:pt x="0" y="546538"/>
                </a:cubicBezTo>
                <a:cubicBezTo>
                  <a:pt x="-1656" y="330725"/>
                  <a:pt x="14595" y="270491"/>
                  <a:pt x="0" y="0"/>
                </a:cubicBezTo>
                <a:close/>
              </a:path>
            </a:pathLst>
          </a:custGeom>
          <a:solidFill>
            <a:srgbClr val="02BBDC">
              <a:alpha val="74510"/>
            </a:srgb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latin typeface="Amasis MT Pro"/>
              </a:rPr>
              <a:t>Brainstorming</a:t>
            </a:r>
          </a:p>
        </p:txBody>
      </p:sp>
      <p:sp>
        <p:nvSpPr>
          <p:cNvPr id="9" name="Rectangle 8">
            <a:extLst>
              <a:ext uri="{FF2B5EF4-FFF2-40B4-BE49-F238E27FC236}">
                <a16:creationId xmlns:a16="http://schemas.microsoft.com/office/drawing/2014/main" id="{8C378EA4-BCFA-EE45-87E2-8CD4E9507504}"/>
              </a:ext>
            </a:extLst>
          </p:cNvPr>
          <p:cNvSpPr/>
          <p:nvPr/>
        </p:nvSpPr>
        <p:spPr>
          <a:xfrm>
            <a:off x="1166647" y="2979683"/>
            <a:ext cx="5822731" cy="1051035"/>
          </a:xfrm>
          <a:prstGeom prst="rect">
            <a:avLst/>
          </a:prstGeom>
          <a:solidFill>
            <a:srgbClr val="00CFB4">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latin typeface="Amasis MT Pro"/>
              </a:rPr>
              <a:t>Morphological Chart</a:t>
            </a:r>
          </a:p>
        </p:txBody>
      </p:sp>
      <p:graphicFrame>
        <p:nvGraphicFramePr>
          <p:cNvPr id="11" name="Diagram 10">
            <a:extLst>
              <a:ext uri="{FF2B5EF4-FFF2-40B4-BE49-F238E27FC236}">
                <a16:creationId xmlns:a16="http://schemas.microsoft.com/office/drawing/2014/main" id="{39879BB2-E53F-7D4D-97AB-AD9F7F9E6D10}"/>
              </a:ext>
            </a:extLst>
          </p:cNvPr>
          <p:cNvGraphicFramePr/>
          <p:nvPr/>
        </p:nvGraphicFramePr>
        <p:xfrm>
          <a:off x="-150628" y="5643276"/>
          <a:ext cx="12493256" cy="287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A6B60CBD-A078-D94D-94EE-DE363831FEF4}"/>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aphicFrame>
        <p:nvGraphicFramePr>
          <p:cNvPr id="21" name="Table 21">
            <a:extLst>
              <a:ext uri="{FF2B5EF4-FFF2-40B4-BE49-F238E27FC236}">
                <a16:creationId xmlns:a16="http://schemas.microsoft.com/office/drawing/2014/main" id="{4BE56652-8E31-48EA-8F60-DBF3AD9E2D09}"/>
              </a:ext>
            </a:extLst>
          </p:cNvPr>
          <p:cNvGraphicFramePr>
            <a:graphicFrameLocks noGrp="1"/>
          </p:cNvGraphicFramePr>
          <p:nvPr>
            <p:ph sz="quarter" idx="11"/>
          </p:nvPr>
        </p:nvGraphicFramePr>
        <p:xfrm>
          <a:off x="8026236" y="1776248"/>
          <a:ext cx="3327564" cy="2254471"/>
        </p:xfrm>
        <a:graphic>
          <a:graphicData uri="http://schemas.openxmlformats.org/drawingml/2006/table">
            <a:tbl>
              <a:tblPr firstRow="1" firstCol="1" bandRow="1">
                <a:tableStyleId>{69CF1AB2-1976-4502-BF36-3FF5EA218861}</a:tableStyleId>
              </a:tblPr>
              <a:tblGrid>
                <a:gridCol w="799876">
                  <a:extLst>
                    <a:ext uri="{9D8B030D-6E8A-4147-A177-3AD203B41FA5}">
                      <a16:colId xmlns:a16="http://schemas.microsoft.com/office/drawing/2014/main" val="804009865"/>
                    </a:ext>
                  </a:extLst>
                </a:gridCol>
                <a:gridCol w="844786">
                  <a:extLst>
                    <a:ext uri="{9D8B030D-6E8A-4147-A177-3AD203B41FA5}">
                      <a16:colId xmlns:a16="http://schemas.microsoft.com/office/drawing/2014/main" val="861646087"/>
                    </a:ext>
                  </a:extLst>
                </a:gridCol>
                <a:gridCol w="841451">
                  <a:extLst>
                    <a:ext uri="{9D8B030D-6E8A-4147-A177-3AD203B41FA5}">
                      <a16:colId xmlns:a16="http://schemas.microsoft.com/office/drawing/2014/main" val="838471531"/>
                    </a:ext>
                  </a:extLst>
                </a:gridCol>
                <a:gridCol w="841451">
                  <a:extLst>
                    <a:ext uri="{9D8B030D-6E8A-4147-A177-3AD203B41FA5}">
                      <a16:colId xmlns:a16="http://schemas.microsoft.com/office/drawing/2014/main" val="2477535537"/>
                    </a:ext>
                  </a:extLst>
                </a:gridCol>
              </a:tblGrid>
              <a:tr h="498280">
                <a:tc>
                  <a:txBody>
                    <a:bodyPr/>
                    <a:lstStyle/>
                    <a:p>
                      <a:endParaRPr lang="en-US"/>
                    </a:p>
                  </a:txBody>
                  <a:tcPr/>
                </a:tc>
                <a:tc>
                  <a:txBody>
                    <a:bodyPr/>
                    <a:lstStyle/>
                    <a:p>
                      <a:r>
                        <a:rPr lang="en-US"/>
                        <a:t>A</a:t>
                      </a:r>
                    </a:p>
                  </a:txBody>
                  <a:tcPr/>
                </a:tc>
                <a:tc>
                  <a:txBody>
                    <a:bodyPr/>
                    <a:lstStyle/>
                    <a:p>
                      <a:r>
                        <a:rPr lang="en-US"/>
                        <a:t>B</a:t>
                      </a:r>
                    </a:p>
                  </a:txBody>
                  <a:tcPr/>
                </a:tc>
                <a:tc>
                  <a:txBody>
                    <a:bodyPr/>
                    <a:lstStyle/>
                    <a:p>
                      <a:r>
                        <a:rPr lang="en-US"/>
                        <a:t>C</a:t>
                      </a:r>
                    </a:p>
                  </a:txBody>
                  <a:tcPr/>
                </a:tc>
                <a:extLst>
                  <a:ext uri="{0D108BD9-81ED-4DB2-BD59-A6C34878D82A}">
                    <a16:rowId xmlns:a16="http://schemas.microsoft.com/office/drawing/2014/main" val="1127660228"/>
                  </a:ext>
                </a:extLst>
              </a:tr>
              <a:tr h="585397">
                <a:tc>
                  <a:txBody>
                    <a:bodyPr/>
                    <a:lstStyle/>
                    <a:p>
                      <a:r>
                        <a:rPr lang="en-US"/>
                        <a:t>A</a:t>
                      </a:r>
                    </a:p>
                  </a:txBody>
                  <a:tcPr/>
                </a:tc>
                <a:tc>
                  <a:txBody>
                    <a:bodyPr/>
                    <a:lstStyle/>
                    <a:p>
                      <a:r>
                        <a:rPr lang="en-US"/>
                        <a:t>A</a:t>
                      </a:r>
                    </a:p>
                  </a:txBody>
                  <a:tcPr/>
                </a:tc>
                <a:tc>
                  <a:txBody>
                    <a:bodyPr/>
                    <a:lstStyle/>
                    <a:p>
                      <a:r>
                        <a:rPr lang="en-US"/>
                        <a:t>AB</a:t>
                      </a:r>
                    </a:p>
                  </a:txBody>
                  <a:tcPr/>
                </a:tc>
                <a:tc>
                  <a:txBody>
                    <a:bodyPr/>
                    <a:lstStyle/>
                    <a:p>
                      <a:r>
                        <a:rPr lang="en-US"/>
                        <a:t>AC</a:t>
                      </a:r>
                    </a:p>
                  </a:txBody>
                  <a:tcPr/>
                </a:tc>
                <a:extLst>
                  <a:ext uri="{0D108BD9-81ED-4DB2-BD59-A6C34878D82A}">
                    <a16:rowId xmlns:a16="http://schemas.microsoft.com/office/drawing/2014/main" val="4103054640"/>
                  </a:ext>
                </a:extLst>
              </a:tr>
              <a:tr h="585397">
                <a:tc>
                  <a:txBody>
                    <a:bodyPr/>
                    <a:lstStyle/>
                    <a:p>
                      <a:r>
                        <a:rPr lang="en-US"/>
                        <a:t>B</a:t>
                      </a:r>
                    </a:p>
                  </a:txBody>
                  <a:tcPr/>
                </a:tc>
                <a:tc>
                  <a:txBody>
                    <a:bodyPr/>
                    <a:lstStyle/>
                    <a:p>
                      <a:r>
                        <a:rPr lang="en-US"/>
                        <a:t>AB</a:t>
                      </a:r>
                    </a:p>
                  </a:txBody>
                  <a:tcPr/>
                </a:tc>
                <a:tc>
                  <a:txBody>
                    <a:bodyPr/>
                    <a:lstStyle/>
                    <a:p>
                      <a:r>
                        <a:rPr lang="en-US"/>
                        <a:t>B</a:t>
                      </a:r>
                    </a:p>
                  </a:txBody>
                  <a:tcPr/>
                </a:tc>
                <a:tc>
                  <a:txBody>
                    <a:bodyPr/>
                    <a:lstStyle/>
                    <a:p>
                      <a:r>
                        <a:rPr lang="en-US"/>
                        <a:t>BC</a:t>
                      </a:r>
                    </a:p>
                  </a:txBody>
                  <a:tcPr/>
                </a:tc>
                <a:extLst>
                  <a:ext uri="{0D108BD9-81ED-4DB2-BD59-A6C34878D82A}">
                    <a16:rowId xmlns:a16="http://schemas.microsoft.com/office/drawing/2014/main" val="3929883054"/>
                  </a:ext>
                </a:extLst>
              </a:tr>
              <a:tr h="585397">
                <a:tc>
                  <a:txBody>
                    <a:bodyPr/>
                    <a:lstStyle/>
                    <a:p>
                      <a:r>
                        <a:rPr lang="en-US"/>
                        <a:t>C</a:t>
                      </a:r>
                    </a:p>
                  </a:txBody>
                  <a:tcPr/>
                </a:tc>
                <a:tc>
                  <a:txBody>
                    <a:bodyPr/>
                    <a:lstStyle/>
                    <a:p>
                      <a:r>
                        <a:rPr lang="en-US"/>
                        <a:t>AC</a:t>
                      </a:r>
                    </a:p>
                  </a:txBody>
                  <a:tcPr/>
                </a:tc>
                <a:tc>
                  <a:txBody>
                    <a:bodyPr/>
                    <a:lstStyle/>
                    <a:p>
                      <a:r>
                        <a:rPr lang="en-US"/>
                        <a:t>BC</a:t>
                      </a:r>
                    </a:p>
                  </a:txBody>
                  <a:tcPr/>
                </a:tc>
                <a:tc>
                  <a:txBody>
                    <a:bodyPr/>
                    <a:lstStyle/>
                    <a:p>
                      <a:r>
                        <a:rPr lang="en-US"/>
                        <a:t>C</a:t>
                      </a:r>
                    </a:p>
                  </a:txBody>
                  <a:tcPr/>
                </a:tc>
                <a:extLst>
                  <a:ext uri="{0D108BD9-81ED-4DB2-BD59-A6C34878D82A}">
                    <a16:rowId xmlns:a16="http://schemas.microsoft.com/office/drawing/2014/main" val="3562497233"/>
                  </a:ext>
                </a:extLst>
              </a:tr>
            </a:tbl>
          </a:graphicData>
        </a:graphic>
      </p:graphicFrame>
    </p:spTree>
    <p:extLst>
      <p:ext uri="{BB962C8B-B14F-4D97-AF65-F5344CB8AC3E}">
        <p14:creationId xmlns:p14="http://schemas.microsoft.com/office/powerpoint/2010/main" val="1947635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B6C46-D894-4718-A2AD-F9356C692DF2}"/>
              </a:ext>
            </a:extLst>
          </p:cNvPr>
          <p:cNvSpPr>
            <a:spLocks noGrp="1"/>
          </p:cNvSpPr>
          <p:nvPr>
            <p:ph type="title"/>
          </p:nvPr>
        </p:nvSpPr>
        <p:spPr>
          <a:xfrm>
            <a:off x="838200" y="241520"/>
            <a:ext cx="10515600" cy="1325563"/>
          </a:xfrm>
        </p:spPr>
        <p:txBody>
          <a:bodyPr/>
          <a:lstStyle/>
          <a:p>
            <a:r>
              <a:rPr lang="en-US">
                <a:solidFill>
                  <a:schemeClr val="tx1"/>
                </a:solidFill>
                <a:latin typeface="Amasis MT Pro Black"/>
                <a:cs typeface="Arial"/>
              </a:rPr>
              <a:t>Concept Generation</a:t>
            </a:r>
            <a:endParaRPr lang="en-US">
              <a:solidFill>
                <a:schemeClr val="tx1"/>
              </a:solidFill>
              <a:latin typeface="Amasis MT Pro Black"/>
            </a:endParaRPr>
          </a:p>
        </p:txBody>
      </p:sp>
      <p:sp>
        <p:nvSpPr>
          <p:cNvPr id="3" name="Slide Number Placeholder 2">
            <a:extLst>
              <a:ext uri="{FF2B5EF4-FFF2-40B4-BE49-F238E27FC236}">
                <a16:creationId xmlns:a16="http://schemas.microsoft.com/office/drawing/2014/main" id="{3500294F-BCCC-47B3-A77D-644D2190E57E}"/>
              </a:ext>
            </a:extLst>
          </p:cNvPr>
          <p:cNvSpPr>
            <a:spLocks noGrp="1"/>
          </p:cNvSpPr>
          <p:nvPr>
            <p:ph type="sldNum" sz="quarter" idx="4"/>
          </p:nvPr>
        </p:nvSpPr>
        <p:spPr/>
        <p:txBody>
          <a:bodyPr/>
          <a:lstStyle/>
          <a:p>
            <a:fld id="{6F1FABC0-072B-4F22-8F9B-95A9D10B0206}" type="slidenum">
              <a:rPr lang="en-US" smtClean="0"/>
              <a:pPr/>
              <a:t>55</a:t>
            </a:fld>
            <a:endParaRPr lang="en-US"/>
          </a:p>
        </p:txBody>
      </p:sp>
      <p:sp>
        <p:nvSpPr>
          <p:cNvPr id="9" name="Rectangle 8">
            <a:extLst>
              <a:ext uri="{FF2B5EF4-FFF2-40B4-BE49-F238E27FC236}">
                <a16:creationId xmlns:a16="http://schemas.microsoft.com/office/drawing/2014/main" id="{8C378EA4-BCFA-EE45-87E2-8CD4E9507504}"/>
              </a:ext>
            </a:extLst>
          </p:cNvPr>
          <p:cNvSpPr/>
          <p:nvPr/>
        </p:nvSpPr>
        <p:spPr>
          <a:xfrm>
            <a:off x="1166647" y="2979683"/>
            <a:ext cx="5822731" cy="1051035"/>
          </a:xfrm>
          <a:prstGeom prst="rect">
            <a:avLst/>
          </a:prstGeom>
          <a:solidFill>
            <a:srgbClr val="00CFB4">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latin typeface="Amasis MT Pro"/>
              </a:rPr>
              <a:t>Morphological Chart</a:t>
            </a:r>
          </a:p>
        </p:txBody>
      </p:sp>
      <p:sp>
        <p:nvSpPr>
          <p:cNvPr id="10" name="Rectangle 9">
            <a:extLst>
              <a:ext uri="{FF2B5EF4-FFF2-40B4-BE49-F238E27FC236}">
                <a16:creationId xmlns:a16="http://schemas.microsoft.com/office/drawing/2014/main" id="{EE8235E4-8633-2F46-9614-5B37D76C0C2A}"/>
              </a:ext>
            </a:extLst>
          </p:cNvPr>
          <p:cNvSpPr/>
          <p:nvPr/>
        </p:nvSpPr>
        <p:spPr>
          <a:xfrm>
            <a:off x="1166647" y="4183118"/>
            <a:ext cx="5822731" cy="1051035"/>
          </a:xfrm>
          <a:prstGeom prst="rect">
            <a:avLst/>
          </a:prstGeom>
          <a:solidFill>
            <a:srgbClr val="C9E48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latin typeface="Amasis MT Pro"/>
              </a:rPr>
              <a:t>Biomimicry</a:t>
            </a:r>
          </a:p>
        </p:txBody>
      </p:sp>
      <p:graphicFrame>
        <p:nvGraphicFramePr>
          <p:cNvPr id="11" name="Diagram 10">
            <a:extLst>
              <a:ext uri="{FF2B5EF4-FFF2-40B4-BE49-F238E27FC236}">
                <a16:creationId xmlns:a16="http://schemas.microsoft.com/office/drawing/2014/main" id="{39879BB2-E53F-7D4D-97AB-AD9F7F9E6D10}"/>
              </a:ext>
            </a:extLst>
          </p:cNvPr>
          <p:cNvGraphicFramePr/>
          <p:nvPr/>
        </p:nvGraphicFramePr>
        <p:xfrm>
          <a:off x="-150628" y="5643276"/>
          <a:ext cx="12493256" cy="287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A6B60CBD-A078-D94D-94EE-DE363831FEF4}"/>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pic>
        <p:nvPicPr>
          <p:cNvPr id="13" name="Content Placeholder 12" descr="Whale outline">
            <a:extLst>
              <a:ext uri="{FF2B5EF4-FFF2-40B4-BE49-F238E27FC236}">
                <a16:creationId xmlns:a16="http://schemas.microsoft.com/office/drawing/2014/main" id="{C9428C46-0EA9-458D-845A-3219D09351AD}"/>
              </a:ext>
            </a:extLst>
          </p:cNvPr>
          <p:cNvPicPr>
            <a:picLocks noGrp="1" noChangeAspect="1"/>
          </p:cNvPicPr>
          <p:nvPr>
            <p:ph sz="quarter" idx="11"/>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10060" y="1776248"/>
            <a:ext cx="3239434" cy="3239434"/>
          </a:xfrm>
        </p:spPr>
      </p:pic>
      <p:sp>
        <p:nvSpPr>
          <p:cNvPr id="42" name="Rectangle 41">
            <a:extLst>
              <a:ext uri="{FF2B5EF4-FFF2-40B4-BE49-F238E27FC236}">
                <a16:creationId xmlns:a16="http://schemas.microsoft.com/office/drawing/2014/main" id="{1AAEC4BD-1DCC-4496-AE96-8568C6340163}"/>
              </a:ext>
            </a:extLst>
          </p:cNvPr>
          <p:cNvSpPr/>
          <p:nvPr/>
        </p:nvSpPr>
        <p:spPr>
          <a:xfrm>
            <a:off x="1176173" y="1776248"/>
            <a:ext cx="5822731" cy="1051035"/>
          </a:xfrm>
          <a:custGeom>
            <a:avLst/>
            <a:gdLst>
              <a:gd name="connsiteX0" fmla="*/ 0 w 5822731"/>
              <a:gd name="connsiteY0" fmla="*/ 0 h 1051035"/>
              <a:gd name="connsiteX1" fmla="*/ 407591 w 5822731"/>
              <a:gd name="connsiteY1" fmla="*/ 0 h 1051035"/>
              <a:gd name="connsiteX2" fmla="*/ 1106319 w 5822731"/>
              <a:gd name="connsiteY2" fmla="*/ 0 h 1051035"/>
              <a:gd name="connsiteX3" fmla="*/ 1746819 w 5822731"/>
              <a:gd name="connsiteY3" fmla="*/ 0 h 1051035"/>
              <a:gd name="connsiteX4" fmla="*/ 2154410 w 5822731"/>
              <a:gd name="connsiteY4" fmla="*/ 0 h 1051035"/>
              <a:gd name="connsiteX5" fmla="*/ 2678456 w 5822731"/>
              <a:gd name="connsiteY5" fmla="*/ 0 h 1051035"/>
              <a:gd name="connsiteX6" fmla="*/ 3377184 w 5822731"/>
              <a:gd name="connsiteY6" fmla="*/ 0 h 1051035"/>
              <a:gd name="connsiteX7" fmla="*/ 3959457 w 5822731"/>
              <a:gd name="connsiteY7" fmla="*/ 0 h 1051035"/>
              <a:gd name="connsiteX8" fmla="*/ 4599957 w 5822731"/>
              <a:gd name="connsiteY8" fmla="*/ 0 h 1051035"/>
              <a:gd name="connsiteX9" fmla="*/ 5124003 w 5822731"/>
              <a:gd name="connsiteY9" fmla="*/ 0 h 1051035"/>
              <a:gd name="connsiteX10" fmla="*/ 5822731 w 5822731"/>
              <a:gd name="connsiteY10" fmla="*/ 0 h 1051035"/>
              <a:gd name="connsiteX11" fmla="*/ 5822731 w 5822731"/>
              <a:gd name="connsiteY11" fmla="*/ 546538 h 1051035"/>
              <a:gd name="connsiteX12" fmla="*/ 5822731 w 5822731"/>
              <a:gd name="connsiteY12" fmla="*/ 1051035 h 1051035"/>
              <a:gd name="connsiteX13" fmla="*/ 5415140 w 5822731"/>
              <a:gd name="connsiteY13" fmla="*/ 1051035 h 1051035"/>
              <a:gd name="connsiteX14" fmla="*/ 5007549 w 5822731"/>
              <a:gd name="connsiteY14" fmla="*/ 1051035 h 1051035"/>
              <a:gd name="connsiteX15" fmla="*/ 4367048 w 5822731"/>
              <a:gd name="connsiteY15" fmla="*/ 1051035 h 1051035"/>
              <a:gd name="connsiteX16" fmla="*/ 3959457 w 5822731"/>
              <a:gd name="connsiteY16" fmla="*/ 1051035 h 1051035"/>
              <a:gd name="connsiteX17" fmla="*/ 3377184 w 5822731"/>
              <a:gd name="connsiteY17" fmla="*/ 1051035 h 1051035"/>
              <a:gd name="connsiteX18" fmla="*/ 2911366 w 5822731"/>
              <a:gd name="connsiteY18" fmla="*/ 1051035 h 1051035"/>
              <a:gd name="connsiteX19" fmla="*/ 2329092 w 5822731"/>
              <a:gd name="connsiteY19" fmla="*/ 1051035 h 1051035"/>
              <a:gd name="connsiteX20" fmla="*/ 1746819 w 5822731"/>
              <a:gd name="connsiteY20" fmla="*/ 1051035 h 1051035"/>
              <a:gd name="connsiteX21" fmla="*/ 1164546 w 5822731"/>
              <a:gd name="connsiteY21" fmla="*/ 1051035 h 1051035"/>
              <a:gd name="connsiteX22" fmla="*/ 582273 w 5822731"/>
              <a:gd name="connsiteY22" fmla="*/ 1051035 h 1051035"/>
              <a:gd name="connsiteX23" fmla="*/ 0 w 5822731"/>
              <a:gd name="connsiteY23" fmla="*/ 1051035 h 1051035"/>
              <a:gd name="connsiteX24" fmla="*/ 0 w 5822731"/>
              <a:gd name="connsiteY24" fmla="*/ 515007 h 1051035"/>
              <a:gd name="connsiteX25" fmla="*/ 0 w 5822731"/>
              <a:gd name="connsiteY25" fmla="*/ 0 h 105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22731" h="1051035" fill="none" extrusionOk="0">
                <a:moveTo>
                  <a:pt x="0" y="0"/>
                </a:moveTo>
                <a:cubicBezTo>
                  <a:pt x="103892" y="-29699"/>
                  <a:pt x="318317" y="23238"/>
                  <a:pt x="407591" y="0"/>
                </a:cubicBezTo>
                <a:cubicBezTo>
                  <a:pt x="496865" y="-23238"/>
                  <a:pt x="863774" y="8539"/>
                  <a:pt x="1106319" y="0"/>
                </a:cubicBezTo>
                <a:cubicBezTo>
                  <a:pt x="1348864" y="-8539"/>
                  <a:pt x="1445917" y="16354"/>
                  <a:pt x="1746819" y="0"/>
                </a:cubicBezTo>
                <a:cubicBezTo>
                  <a:pt x="2047721" y="-16354"/>
                  <a:pt x="2058000" y="28434"/>
                  <a:pt x="2154410" y="0"/>
                </a:cubicBezTo>
                <a:cubicBezTo>
                  <a:pt x="2250820" y="-28434"/>
                  <a:pt x="2532167" y="56306"/>
                  <a:pt x="2678456" y="0"/>
                </a:cubicBezTo>
                <a:cubicBezTo>
                  <a:pt x="2824745" y="-56306"/>
                  <a:pt x="3231182" y="18765"/>
                  <a:pt x="3377184" y="0"/>
                </a:cubicBezTo>
                <a:cubicBezTo>
                  <a:pt x="3523186" y="-18765"/>
                  <a:pt x="3840935" y="30222"/>
                  <a:pt x="3959457" y="0"/>
                </a:cubicBezTo>
                <a:cubicBezTo>
                  <a:pt x="4077979" y="-30222"/>
                  <a:pt x="4419316" y="45391"/>
                  <a:pt x="4599957" y="0"/>
                </a:cubicBezTo>
                <a:cubicBezTo>
                  <a:pt x="4780598" y="-45391"/>
                  <a:pt x="4971574" y="16739"/>
                  <a:pt x="5124003" y="0"/>
                </a:cubicBezTo>
                <a:cubicBezTo>
                  <a:pt x="5276432" y="-16739"/>
                  <a:pt x="5660192" y="29563"/>
                  <a:pt x="5822731" y="0"/>
                </a:cubicBezTo>
                <a:cubicBezTo>
                  <a:pt x="5861804" y="111473"/>
                  <a:pt x="5821447" y="280273"/>
                  <a:pt x="5822731" y="546538"/>
                </a:cubicBezTo>
                <a:cubicBezTo>
                  <a:pt x="5824015" y="812803"/>
                  <a:pt x="5809182" y="942843"/>
                  <a:pt x="5822731" y="1051035"/>
                </a:cubicBezTo>
                <a:cubicBezTo>
                  <a:pt x="5621635" y="1097537"/>
                  <a:pt x="5523468" y="1039340"/>
                  <a:pt x="5415140" y="1051035"/>
                </a:cubicBezTo>
                <a:cubicBezTo>
                  <a:pt x="5306812" y="1062730"/>
                  <a:pt x="5164882" y="1006254"/>
                  <a:pt x="5007549" y="1051035"/>
                </a:cubicBezTo>
                <a:cubicBezTo>
                  <a:pt x="4850216" y="1095816"/>
                  <a:pt x="4541650" y="975919"/>
                  <a:pt x="4367048" y="1051035"/>
                </a:cubicBezTo>
                <a:cubicBezTo>
                  <a:pt x="4192446" y="1126151"/>
                  <a:pt x="4070823" y="1015815"/>
                  <a:pt x="3959457" y="1051035"/>
                </a:cubicBezTo>
                <a:cubicBezTo>
                  <a:pt x="3848091" y="1086255"/>
                  <a:pt x="3587266" y="1046005"/>
                  <a:pt x="3377184" y="1051035"/>
                </a:cubicBezTo>
                <a:cubicBezTo>
                  <a:pt x="3167102" y="1056065"/>
                  <a:pt x="3088406" y="1018503"/>
                  <a:pt x="2911366" y="1051035"/>
                </a:cubicBezTo>
                <a:cubicBezTo>
                  <a:pt x="2734326" y="1083567"/>
                  <a:pt x="2475909" y="1042882"/>
                  <a:pt x="2329092" y="1051035"/>
                </a:cubicBezTo>
                <a:cubicBezTo>
                  <a:pt x="2182275" y="1059188"/>
                  <a:pt x="1989699" y="1000125"/>
                  <a:pt x="1746819" y="1051035"/>
                </a:cubicBezTo>
                <a:cubicBezTo>
                  <a:pt x="1503939" y="1101945"/>
                  <a:pt x="1395457" y="1032381"/>
                  <a:pt x="1164546" y="1051035"/>
                </a:cubicBezTo>
                <a:cubicBezTo>
                  <a:pt x="933635" y="1069689"/>
                  <a:pt x="846615" y="1008143"/>
                  <a:pt x="582273" y="1051035"/>
                </a:cubicBezTo>
                <a:cubicBezTo>
                  <a:pt x="317931" y="1093927"/>
                  <a:pt x="245331" y="996229"/>
                  <a:pt x="0" y="1051035"/>
                </a:cubicBezTo>
                <a:cubicBezTo>
                  <a:pt x="-58188" y="810059"/>
                  <a:pt x="10891" y="662990"/>
                  <a:pt x="0" y="515007"/>
                </a:cubicBezTo>
                <a:cubicBezTo>
                  <a:pt x="-10891" y="367024"/>
                  <a:pt x="51134" y="235849"/>
                  <a:pt x="0" y="0"/>
                </a:cubicBezTo>
                <a:close/>
              </a:path>
              <a:path w="5822731" h="1051035" stroke="0" extrusionOk="0">
                <a:moveTo>
                  <a:pt x="0" y="0"/>
                </a:moveTo>
                <a:cubicBezTo>
                  <a:pt x="196801" y="-9587"/>
                  <a:pt x="396099" y="24375"/>
                  <a:pt x="524046" y="0"/>
                </a:cubicBezTo>
                <a:cubicBezTo>
                  <a:pt x="651993" y="-24375"/>
                  <a:pt x="834604" y="22737"/>
                  <a:pt x="931637" y="0"/>
                </a:cubicBezTo>
                <a:cubicBezTo>
                  <a:pt x="1028670" y="-22737"/>
                  <a:pt x="1355542" y="64662"/>
                  <a:pt x="1630365" y="0"/>
                </a:cubicBezTo>
                <a:cubicBezTo>
                  <a:pt x="1905188" y="-64662"/>
                  <a:pt x="1892575" y="62180"/>
                  <a:pt x="2154410" y="0"/>
                </a:cubicBezTo>
                <a:cubicBezTo>
                  <a:pt x="2416246" y="-62180"/>
                  <a:pt x="2526612" y="32524"/>
                  <a:pt x="2678456" y="0"/>
                </a:cubicBezTo>
                <a:cubicBezTo>
                  <a:pt x="2830300" y="-32524"/>
                  <a:pt x="3139104" y="24617"/>
                  <a:pt x="3377184" y="0"/>
                </a:cubicBezTo>
                <a:cubicBezTo>
                  <a:pt x="3615264" y="-24617"/>
                  <a:pt x="3656393" y="9982"/>
                  <a:pt x="3843002" y="0"/>
                </a:cubicBezTo>
                <a:cubicBezTo>
                  <a:pt x="4029611" y="-9982"/>
                  <a:pt x="4304028" y="50003"/>
                  <a:pt x="4541730" y="0"/>
                </a:cubicBezTo>
                <a:cubicBezTo>
                  <a:pt x="4779432" y="-50003"/>
                  <a:pt x="5074904" y="20985"/>
                  <a:pt x="5240458" y="0"/>
                </a:cubicBezTo>
                <a:cubicBezTo>
                  <a:pt x="5406012" y="-20985"/>
                  <a:pt x="5674962" y="67078"/>
                  <a:pt x="5822731" y="0"/>
                </a:cubicBezTo>
                <a:cubicBezTo>
                  <a:pt x="5879318" y="170077"/>
                  <a:pt x="5764793" y="361674"/>
                  <a:pt x="5822731" y="546538"/>
                </a:cubicBezTo>
                <a:cubicBezTo>
                  <a:pt x="5880669" y="731402"/>
                  <a:pt x="5782962" y="819902"/>
                  <a:pt x="5822731" y="1051035"/>
                </a:cubicBezTo>
                <a:cubicBezTo>
                  <a:pt x="5685120" y="1064894"/>
                  <a:pt x="5528982" y="1023199"/>
                  <a:pt x="5415140" y="1051035"/>
                </a:cubicBezTo>
                <a:cubicBezTo>
                  <a:pt x="5301298" y="1078871"/>
                  <a:pt x="4910613" y="987561"/>
                  <a:pt x="4716412" y="1051035"/>
                </a:cubicBezTo>
                <a:cubicBezTo>
                  <a:pt x="4522211" y="1114509"/>
                  <a:pt x="4468236" y="1011104"/>
                  <a:pt x="4250594" y="1051035"/>
                </a:cubicBezTo>
                <a:cubicBezTo>
                  <a:pt x="4032952" y="1090966"/>
                  <a:pt x="3808924" y="983365"/>
                  <a:pt x="3668321" y="1051035"/>
                </a:cubicBezTo>
                <a:cubicBezTo>
                  <a:pt x="3527718" y="1118705"/>
                  <a:pt x="3193766" y="1024273"/>
                  <a:pt x="2969593" y="1051035"/>
                </a:cubicBezTo>
                <a:cubicBezTo>
                  <a:pt x="2745420" y="1077797"/>
                  <a:pt x="2571527" y="1027467"/>
                  <a:pt x="2387320" y="1051035"/>
                </a:cubicBezTo>
                <a:cubicBezTo>
                  <a:pt x="2203113" y="1074603"/>
                  <a:pt x="2144139" y="1020766"/>
                  <a:pt x="1979729" y="1051035"/>
                </a:cubicBezTo>
                <a:cubicBezTo>
                  <a:pt x="1815319" y="1081304"/>
                  <a:pt x="1626494" y="1011748"/>
                  <a:pt x="1513910" y="1051035"/>
                </a:cubicBezTo>
                <a:cubicBezTo>
                  <a:pt x="1401326" y="1090322"/>
                  <a:pt x="1017097" y="997866"/>
                  <a:pt x="815182" y="1051035"/>
                </a:cubicBezTo>
                <a:cubicBezTo>
                  <a:pt x="613267" y="1104204"/>
                  <a:pt x="335762" y="1041726"/>
                  <a:pt x="0" y="1051035"/>
                </a:cubicBezTo>
                <a:cubicBezTo>
                  <a:pt x="-11077" y="825468"/>
                  <a:pt x="1656" y="762351"/>
                  <a:pt x="0" y="546538"/>
                </a:cubicBezTo>
                <a:cubicBezTo>
                  <a:pt x="-1656" y="330725"/>
                  <a:pt x="14595" y="270491"/>
                  <a:pt x="0" y="0"/>
                </a:cubicBezTo>
                <a:close/>
              </a:path>
            </a:pathLst>
          </a:custGeom>
          <a:solidFill>
            <a:srgbClr val="02BBDC">
              <a:alpha val="74510"/>
            </a:srgb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latin typeface="Amasis MT Pro"/>
              </a:rPr>
              <a:t>Brainstorming</a:t>
            </a:r>
          </a:p>
        </p:txBody>
      </p:sp>
    </p:spTree>
    <p:extLst>
      <p:ext uri="{BB962C8B-B14F-4D97-AF65-F5344CB8AC3E}">
        <p14:creationId xmlns:p14="http://schemas.microsoft.com/office/powerpoint/2010/main" val="492579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7FE62-67F1-4912-B560-5140BF472AF0}"/>
              </a:ext>
            </a:extLst>
          </p:cNvPr>
          <p:cNvSpPr>
            <a:spLocks noGrp="1"/>
          </p:cNvSpPr>
          <p:nvPr>
            <p:ph type="sldNum" sz="quarter" idx="4"/>
          </p:nvPr>
        </p:nvSpPr>
        <p:spPr/>
        <p:txBody>
          <a:bodyPr/>
          <a:lstStyle/>
          <a:p>
            <a:fld id="{6F1FABC0-072B-4F22-8F9B-95A9D10B0206}" type="slidenum">
              <a:rPr lang="en-US" smtClean="0"/>
              <a:pPr/>
              <a:t>56</a:t>
            </a:fld>
            <a:endParaRPr lang="en-US"/>
          </a:p>
        </p:txBody>
      </p:sp>
      <p:sp>
        <p:nvSpPr>
          <p:cNvPr id="5" name="Title 4">
            <a:extLst>
              <a:ext uri="{FF2B5EF4-FFF2-40B4-BE49-F238E27FC236}">
                <a16:creationId xmlns:a16="http://schemas.microsoft.com/office/drawing/2014/main" id="{4F9E34B4-8248-4549-98A1-87D91EBD0CF0}"/>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Concept Generation</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B20CAC9B-996F-D448-8F38-A6367F8F175F}"/>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pSp>
        <p:nvGrpSpPr>
          <p:cNvPr id="10" name="Group 9">
            <a:extLst>
              <a:ext uri="{FF2B5EF4-FFF2-40B4-BE49-F238E27FC236}">
                <a16:creationId xmlns:a16="http://schemas.microsoft.com/office/drawing/2014/main" id="{841BDA01-EB54-E747-B579-5B3E54657017}"/>
              </a:ext>
            </a:extLst>
          </p:cNvPr>
          <p:cNvGrpSpPr/>
          <p:nvPr/>
        </p:nvGrpSpPr>
        <p:grpSpPr>
          <a:xfrm>
            <a:off x="569626" y="1580464"/>
            <a:ext cx="10945943" cy="3680868"/>
            <a:chOff x="569626" y="1580464"/>
            <a:chExt cx="10945943" cy="3680868"/>
          </a:xfrm>
        </p:grpSpPr>
        <p:grpSp>
          <p:nvGrpSpPr>
            <p:cNvPr id="11" name="Group 10">
              <a:extLst>
                <a:ext uri="{FF2B5EF4-FFF2-40B4-BE49-F238E27FC236}">
                  <a16:creationId xmlns:a16="http://schemas.microsoft.com/office/drawing/2014/main" id="{2E250FC9-337D-E04A-949A-AD9FF783B89E}"/>
                </a:ext>
              </a:extLst>
            </p:cNvPr>
            <p:cNvGrpSpPr/>
            <p:nvPr/>
          </p:nvGrpSpPr>
          <p:grpSpPr>
            <a:xfrm>
              <a:off x="9219577" y="1586822"/>
              <a:ext cx="2295992" cy="3371173"/>
              <a:chOff x="9219577" y="1586822"/>
              <a:chExt cx="2295992" cy="3371173"/>
            </a:xfrm>
          </p:grpSpPr>
          <p:sp>
            <p:nvSpPr>
              <p:cNvPr id="300" name="Trapezoid 299">
                <a:extLst>
                  <a:ext uri="{FF2B5EF4-FFF2-40B4-BE49-F238E27FC236}">
                    <a16:creationId xmlns:a16="http://schemas.microsoft.com/office/drawing/2014/main" id="{DC9A9E53-9C8A-C24B-A2F3-F13C13A6464F}"/>
                  </a:ext>
                </a:extLst>
              </p:cNvPr>
              <p:cNvSpPr/>
              <p:nvPr/>
            </p:nvSpPr>
            <p:spPr>
              <a:xfrm>
                <a:off x="9219577" y="2868412"/>
                <a:ext cx="2295992" cy="2089583"/>
              </a:xfrm>
              <a:prstGeom prst="trapezoid">
                <a:avLst/>
              </a:prstGeom>
              <a:solidFill>
                <a:srgbClr val="02BBD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09DB8160-E9BC-E949-9404-BA9AB9A5FEC8}"/>
                  </a:ext>
                </a:extLst>
              </p:cNvPr>
              <p:cNvSpPr/>
              <p:nvPr/>
            </p:nvSpPr>
            <p:spPr>
              <a:xfrm>
                <a:off x="9518048" y="1586822"/>
                <a:ext cx="1718684" cy="1680052"/>
              </a:xfrm>
              <a:prstGeom prst="ellipse">
                <a:avLst/>
              </a:prstGeom>
              <a:solidFill>
                <a:srgbClr val="02BBD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4D1C96E4-5BA0-844E-98AC-EAB80FB40942}"/>
                  </a:ext>
                </a:extLst>
              </p:cNvPr>
              <p:cNvSpPr/>
              <p:nvPr/>
            </p:nvSpPr>
            <p:spPr>
              <a:xfrm>
                <a:off x="9575198" y="1641303"/>
                <a:ext cx="1604384" cy="1571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a:solidFill>
                      <a:schemeClr val="tx1"/>
                    </a:solidFill>
                    <a:latin typeface="Amasis MT Pro" panose="02040504050005020304" pitchFamily="18" charset="77"/>
                  </a:rPr>
                  <a:t>Double-Shell with Foam Insulation</a:t>
                </a:r>
              </a:p>
            </p:txBody>
          </p:sp>
          <p:pic>
            <p:nvPicPr>
              <p:cNvPr id="304" name="Picture 17">
                <a:extLst>
                  <a:ext uri="{FF2B5EF4-FFF2-40B4-BE49-F238E27FC236}">
                    <a16:creationId xmlns:a16="http://schemas.microsoft.com/office/drawing/2014/main" id="{EA0000D5-BBF3-8747-870C-5440DFB64A13}"/>
                  </a:ext>
                </a:extLst>
              </p:cNvPr>
              <p:cNvPicPr>
                <a:picLocks noChangeAspect="1"/>
              </p:cNvPicPr>
              <p:nvPr/>
            </p:nvPicPr>
            <p:blipFill rotWithShape="1">
              <a:blip r:embed="rId2"/>
              <a:srcRect l="72917" t="1481" r="-694" b="3704"/>
              <a:stretch/>
            </p:blipFill>
            <p:spPr>
              <a:xfrm>
                <a:off x="10922878" y="3886938"/>
                <a:ext cx="198039" cy="635393"/>
              </a:xfrm>
              <a:prstGeom prst="rect">
                <a:avLst/>
              </a:prstGeom>
            </p:spPr>
          </p:pic>
          <p:sp>
            <p:nvSpPr>
              <p:cNvPr id="305" name="Arrow: Right 34">
                <a:extLst>
                  <a:ext uri="{FF2B5EF4-FFF2-40B4-BE49-F238E27FC236}">
                    <a16:creationId xmlns:a16="http://schemas.microsoft.com/office/drawing/2014/main" id="{2B5FEC92-9107-DC4E-AB59-1B9EC6E7DADB}"/>
                  </a:ext>
                </a:extLst>
              </p:cNvPr>
              <p:cNvSpPr/>
              <p:nvPr/>
            </p:nvSpPr>
            <p:spPr>
              <a:xfrm>
                <a:off x="10233586" y="4073911"/>
                <a:ext cx="561102" cy="2618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6" name="Group 305">
                <a:extLst>
                  <a:ext uri="{FF2B5EF4-FFF2-40B4-BE49-F238E27FC236}">
                    <a16:creationId xmlns:a16="http://schemas.microsoft.com/office/drawing/2014/main" id="{3D940437-306E-2942-8BB9-6B0B6B16EC54}"/>
                  </a:ext>
                </a:extLst>
              </p:cNvPr>
              <p:cNvGrpSpPr/>
              <p:nvPr/>
            </p:nvGrpSpPr>
            <p:grpSpPr>
              <a:xfrm>
                <a:off x="10873275" y="3886771"/>
                <a:ext cx="281791" cy="636022"/>
                <a:chOff x="2905123" y="4147704"/>
                <a:chExt cx="179677" cy="917863"/>
              </a:xfrm>
            </p:grpSpPr>
            <p:sp>
              <p:nvSpPr>
                <p:cNvPr id="333" name="Rectangle 332">
                  <a:extLst>
                    <a:ext uri="{FF2B5EF4-FFF2-40B4-BE49-F238E27FC236}">
                      <a16:creationId xmlns:a16="http://schemas.microsoft.com/office/drawing/2014/main" id="{288F40E4-AAEE-1F40-AB65-21184BB90705}"/>
                    </a:ext>
                  </a:extLst>
                </p:cNvPr>
                <p:cNvSpPr/>
                <p:nvPr/>
              </p:nvSpPr>
              <p:spPr>
                <a:xfrm flipH="1">
                  <a:off x="2905123" y="4147704"/>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85BDCA08-61B5-D541-A3E7-E0D6E490FD07}"/>
                    </a:ext>
                  </a:extLst>
                </p:cNvPr>
                <p:cNvSpPr/>
                <p:nvPr/>
              </p:nvSpPr>
              <p:spPr>
                <a:xfrm flipH="1">
                  <a:off x="3041504" y="4147704"/>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9A4F37CA-5655-2245-9DC0-EA2B21D5543E}"/>
                  </a:ext>
                </a:extLst>
              </p:cNvPr>
              <p:cNvGrpSpPr/>
              <p:nvPr/>
            </p:nvGrpSpPr>
            <p:grpSpPr>
              <a:xfrm>
                <a:off x="9583617" y="3731529"/>
                <a:ext cx="594318" cy="962608"/>
                <a:chOff x="6802313" y="616144"/>
                <a:chExt cx="594318" cy="962608"/>
              </a:xfrm>
            </p:grpSpPr>
            <p:grpSp>
              <p:nvGrpSpPr>
                <p:cNvPr id="308" name="Group 307">
                  <a:extLst>
                    <a:ext uri="{FF2B5EF4-FFF2-40B4-BE49-F238E27FC236}">
                      <a16:creationId xmlns:a16="http://schemas.microsoft.com/office/drawing/2014/main" id="{625DBC93-40DD-1344-94CE-2825C6DDC661}"/>
                    </a:ext>
                  </a:extLst>
                </p:cNvPr>
                <p:cNvGrpSpPr/>
                <p:nvPr/>
              </p:nvGrpSpPr>
              <p:grpSpPr>
                <a:xfrm>
                  <a:off x="6802313" y="616144"/>
                  <a:ext cx="503772" cy="962608"/>
                  <a:chOff x="4076699" y="1543050"/>
                  <a:chExt cx="1657351" cy="3876674"/>
                </a:xfrm>
              </p:grpSpPr>
              <p:sp>
                <p:nvSpPr>
                  <p:cNvPr id="310" name="Rectangle 309">
                    <a:extLst>
                      <a:ext uri="{FF2B5EF4-FFF2-40B4-BE49-F238E27FC236}">
                        <a16:creationId xmlns:a16="http://schemas.microsoft.com/office/drawing/2014/main" id="{451D5BFE-D6A9-ED4D-9255-CD9CBFFD8DB9}"/>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B6934761-F4C0-AE48-9BEE-EC51D4175345}"/>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BA416041-17AD-0D4C-A0F6-AF95D4D90CC7}"/>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3" name="Straight Connector 312">
                    <a:extLst>
                      <a:ext uri="{FF2B5EF4-FFF2-40B4-BE49-F238E27FC236}">
                        <a16:creationId xmlns:a16="http://schemas.microsoft.com/office/drawing/2014/main" id="{A6EA290C-C391-064C-9BD4-33FF45C32111}"/>
                      </a:ext>
                    </a:extLst>
                  </p:cNvPr>
                  <p:cNvCxnSpPr>
                    <a:cxnSpLocks/>
                    <a:stCxn id="311" idx="2"/>
                    <a:endCxn id="311"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A11150CE-9BEA-2E40-B2BB-EF4FAD439C86}"/>
                      </a:ext>
                    </a:extLst>
                  </p:cNvPr>
                  <p:cNvCxnSpPr>
                    <a:cxnSpLocks/>
                    <a:stCxn id="312" idx="2"/>
                    <a:endCxn id="312"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B3225BA5-11A6-C049-8016-E1E1BAF0C351}"/>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361375F1-2601-6245-865A-01ADF7680611}"/>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7" name="Oval 316">
                    <a:extLst>
                      <a:ext uri="{FF2B5EF4-FFF2-40B4-BE49-F238E27FC236}">
                        <a16:creationId xmlns:a16="http://schemas.microsoft.com/office/drawing/2014/main" id="{2E3B7090-ABFC-7F41-ADD8-DA9B3EF2531D}"/>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CC5E9C19-9793-1D47-B89E-ABDA5DE3453E}"/>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FE650280-1034-364A-9A3E-8A701908674D}"/>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CC5A3622-722D-A448-AA81-F6ADCD51D4A5}"/>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EA2E4F5A-6733-0F44-AA6D-A63DCE02B55F}"/>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C7A8C417-53E1-A14B-8785-8BD1824705E8}"/>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287F9AB4-E6A3-B34A-85C3-315A7FF67AAA}"/>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FE885D3A-E25C-AC44-8655-569E87E5DA82}"/>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E2121953-62D7-D04E-A170-459D30E2B743}"/>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02C4082E-F3E4-1C4F-80BE-F43F396B9C95}"/>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EA948C5E-21C5-5542-808A-3A7843578CC7}"/>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779ECB7-65EF-B74F-88B5-0C180AC15CA4}"/>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7F613DEE-00CD-5B49-A624-77C3C787CD08}"/>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2474B15-A0B7-8641-A370-D10E6E3C2E77}"/>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2B30A948-280C-E545-AAC8-21F2C9B2A6C8}"/>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E444F30-13FC-3247-802D-6D55308B5184}"/>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9" name="Rectangle 308">
                  <a:extLst>
                    <a:ext uri="{FF2B5EF4-FFF2-40B4-BE49-F238E27FC236}">
                      <a16:creationId xmlns:a16="http://schemas.microsoft.com/office/drawing/2014/main" id="{A66F76F2-2F7D-374F-AAB8-8EA85D597121}"/>
                    </a:ext>
                  </a:extLst>
                </p:cNvPr>
                <p:cNvSpPr/>
                <p:nvPr/>
              </p:nvSpPr>
              <p:spPr>
                <a:xfrm>
                  <a:off x="7248105" y="913677"/>
                  <a:ext cx="148526" cy="344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A69CE60B-5A79-3E40-9EA0-499A13B4A5C9}"/>
                </a:ext>
              </a:extLst>
            </p:cNvPr>
            <p:cNvGrpSpPr/>
            <p:nvPr/>
          </p:nvGrpSpPr>
          <p:grpSpPr>
            <a:xfrm>
              <a:off x="7137192" y="1900002"/>
              <a:ext cx="2295993" cy="3361330"/>
              <a:chOff x="7137192" y="1900002"/>
              <a:chExt cx="2295993" cy="3361330"/>
            </a:xfrm>
          </p:grpSpPr>
          <p:sp>
            <p:nvSpPr>
              <p:cNvPr id="234" name="Trapezoid 233">
                <a:extLst>
                  <a:ext uri="{FF2B5EF4-FFF2-40B4-BE49-F238E27FC236}">
                    <a16:creationId xmlns:a16="http://schemas.microsoft.com/office/drawing/2014/main" id="{2D760E04-884A-CF40-BCA4-F704E5038676}"/>
                  </a:ext>
                </a:extLst>
              </p:cNvPr>
              <p:cNvSpPr/>
              <p:nvPr/>
            </p:nvSpPr>
            <p:spPr>
              <a:xfrm rot="10800000">
                <a:off x="7137192" y="1900002"/>
                <a:ext cx="2295993" cy="2098760"/>
              </a:xfrm>
              <a:prstGeom prst="trapezoid">
                <a:avLst/>
              </a:prstGeom>
              <a:solidFill>
                <a:srgbClr val="00CFB4">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0DB882B3-9353-C748-8908-13E78044EF15}"/>
                  </a:ext>
                </a:extLst>
              </p:cNvPr>
              <p:cNvSpPr/>
              <p:nvPr/>
            </p:nvSpPr>
            <p:spPr>
              <a:xfrm>
                <a:off x="7428534" y="3581280"/>
                <a:ext cx="1718684" cy="1680052"/>
              </a:xfrm>
              <a:prstGeom prst="ellipse">
                <a:avLst/>
              </a:prstGeom>
              <a:solidFill>
                <a:srgbClr val="00CFB4">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73BF2779-0237-5249-94F3-040EE8C571DD}"/>
                  </a:ext>
                </a:extLst>
              </p:cNvPr>
              <p:cNvSpPr/>
              <p:nvPr/>
            </p:nvSpPr>
            <p:spPr>
              <a:xfrm>
                <a:off x="7490053" y="3635761"/>
                <a:ext cx="1604384" cy="1571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a:solidFill>
                      <a:schemeClr val="tx1"/>
                    </a:solidFill>
                    <a:latin typeface="Amasis MT Pro" panose="02040504050005020304" pitchFamily="18" charset="77"/>
                  </a:rPr>
                  <a:t>Pill Shape with Powder Insulation</a:t>
                </a:r>
                <a:endParaRPr lang="en-US" sz="1550">
                  <a:latin typeface="Amasis MT Pro" panose="02040504050005020304" pitchFamily="18" charset="77"/>
                </a:endParaRPr>
              </a:p>
            </p:txBody>
          </p:sp>
          <p:sp>
            <p:nvSpPr>
              <p:cNvPr id="238" name="Arrow: Right 100">
                <a:extLst>
                  <a:ext uri="{FF2B5EF4-FFF2-40B4-BE49-F238E27FC236}">
                    <a16:creationId xmlns:a16="http://schemas.microsoft.com/office/drawing/2014/main" id="{1AE9F2DA-ADFB-6B4F-B0B0-82BD03730906}"/>
                  </a:ext>
                </a:extLst>
              </p:cNvPr>
              <p:cNvSpPr/>
              <p:nvPr/>
            </p:nvSpPr>
            <p:spPr>
              <a:xfrm>
                <a:off x="8185269" y="2529295"/>
                <a:ext cx="575902" cy="259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238">
                <a:extLst>
                  <a:ext uri="{FF2B5EF4-FFF2-40B4-BE49-F238E27FC236}">
                    <a16:creationId xmlns:a16="http://schemas.microsoft.com/office/drawing/2014/main" id="{6896FE07-096B-2D48-BED1-ABA2FD7F659A}"/>
                  </a:ext>
                </a:extLst>
              </p:cNvPr>
              <p:cNvGrpSpPr/>
              <p:nvPr/>
            </p:nvGrpSpPr>
            <p:grpSpPr>
              <a:xfrm>
                <a:off x="8831009" y="2343617"/>
                <a:ext cx="289228" cy="631053"/>
                <a:chOff x="2905123" y="4147704"/>
                <a:chExt cx="179677" cy="917863"/>
              </a:xfrm>
            </p:grpSpPr>
            <p:sp>
              <p:nvSpPr>
                <p:cNvPr id="298" name="Rectangle 297">
                  <a:extLst>
                    <a:ext uri="{FF2B5EF4-FFF2-40B4-BE49-F238E27FC236}">
                      <a16:creationId xmlns:a16="http://schemas.microsoft.com/office/drawing/2014/main" id="{F5FEBBDB-8170-3848-81C3-9D7451E3697E}"/>
                    </a:ext>
                  </a:extLst>
                </p:cNvPr>
                <p:cNvSpPr/>
                <p:nvPr/>
              </p:nvSpPr>
              <p:spPr>
                <a:xfrm flipH="1">
                  <a:off x="2905123" y="4147704"/>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4C6CFC9C-FFDE-454E-9ADA-9D9B81C1CA9D}"/>
                    </a:ext>
                  </a:extLst>
                </p:cNvPr>
                <p:cNvSpPr/>
                <p:nvPr/>
              </p:nvSpPr>
              <p:spPr>
                <a:xfrm flipH="1">
                  <a:off x="3041504" y="4147704"/>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3">
                <p14:nvContentPartPr>
                  <p14:cNvPr id="240" name="Ink 239">
                    <a:extLst>
                      <a:ext uri="{FF2B5EF4-FFF2-40B4-BE49-F238E27FC236}">
                        <a16:creationId xmlns:a16="http://schemas.microsoft.com/office/drawing/2014/main" id="{4DDBF63F-CDB1-B746-9053-1D220D64EDAA}"/>
                      </a:ext>
                    </a:extLst>
                  </p14:cNvPr>
                  <p14:cNvContentPartPr/>
                  <p14:nvPr/>
                </p14:nvContentPartPr>
                <p14:xfrm>
                  <a:off x="8981321" y="2826187"/>
                  <a:ext cx="5606" cy="5104"/>
                </p14:xfrm>
              </p:contentPart>
            </mc:Choice>
            <mc:Fallback xmlns="">
              <p:pic>
                <p:nvPicPr>
                  <p:cNvPr id="240" name="Ink 239">
                    <a:extLst>
                      <a:ext uri="{FF2B5EF4-FFF2-40B4-BE49-F238E27FC236}">
                        <a16:creationId xmlns:a16="http://schemas.microsoft.com/office/drawing/2014/main" id="{4DDBF63F-CDB1-B746-9053-1D220D64EDAA}"/>
                      </a:ext>
                    </a:extLst>
                  </p:cNvPr>
                  <p:cNvPicPr/>
                  <p:nvPr/>
                </p:nvPicPr>
                <p:blipFill>
                  <a:blip r:embed="rId4"/>
                  <a:stretch>
                    <a:fillRect/>
                  </a:stretch>
                </p:blipFill>
                <p:spPr>
                  <a:xfrm>
                    <a:off x="8701021" y="2570987"/>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41" name="Ink 240">
                    <a:extLst>
                      <a:ext uri="{FF2B5EF4-FFF2-40B4-BE49-F238E27FC236}">
                        <a16:creationId xmlns:a16="http://schemas.microsoft.com/office/drawing/2014/main" id="{57A350DD-A308-0F43-8FD4-7C8EB7EA2855}"/>
                      </a:ext>
                    </a:extLst>
                  </p14:cNvPr>
                  <p14:cNvContentPartPr/>
                  <p14:nvPr/>
                </p14:nvContentPartPr>
                <p14:xfrm>
                  <a:off x="9001707" y="2918990"/>
                  <a:ext cx="5606" cy="5104"/>
                </p14:xfrm>
              </p:contentPart>
            </mc:Choice>
            <mc:Fallback xmlns="">
              <p:pic>
                <p:nvPicPr>
                  <p:cNvPr id="241" name="Ink 240">
                    <a:extLst>
                      <a:ext uri="{FF2B5EF4-FFF2-40B4-BE49-F238E27FC236}">
                        <a16:creationId xmlns:a16="http://schemas.microsoft.com/office/drawing/2014/main" id="{57A350DD-A308-0F43-8FD4-7C8EB7EA2855}"/>
                      </a:ext>
                    </a:extLst>
                  </p:cNvPr>
                  <p:cNvPicPr/>
                  <p:nvPr/>
                </p:nvPicPr>
                <p:blipFill>
                  <a:blip r:embed="rId4"/>
                  <a:stretch>
                    <a:fillRect/>
                  </a:stretch>
                </p:blipFill>
                <p:spPr>
                  <a:xfrm>
                    <a:off x="8721407" y="2663790"/>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2" name="Ink 241">
                    <a:extLst>
                      <a:ext uri="{FF2B5EF4-FFF2-40B4-BE49-F238E27FC236}">
                        <a16:creationId xmlns:a16="http://schemas.microsoft.com/office/drawing/2014/main" id="{6A15E78B-AA0B-964B-B114-7C2D612CF7F8}"/>
                      </a:ext>
                    </a:extLst>
                  </p14:cNvPr>
                  <p14:cNvContentPartPr/>
                  <p14:nvPr/>
                </p14:nvContentPartPr>
                <p14:xfrm>
                  <a:off x="8955839" y="2951470"/>
                  <a:ext cx="5606" cy="5104"/>
                </p14:xfrm>
              </p:contentPart>
            </mc:Choice>
            <mc:Fallback xmlns="">
              <p:pic>
                <p:nvPicPr>
                  <p:cNvPr id="242" name="Ink 241">
                    <a:extLst>
                      <a:ext uri="{FF2B5EF4-FFF2-40B4-BE49-F238E27FC236}">
                        <a16:creationId xmlns:a16="http://schemas.microsoft.com/office/drawing/2014/main" id="{6A15E78B-AA0B-964B-B114-7C2D612CF7F8}"/>
                      </a:ext>
                    </a:extLst>
                  </p:cNvPr>
                  <p:cNvPicPr/>
                  <p:nvPr/>
                </p:nvPicPr>
                <p:blipFill>
                  <a:blip r:embed="rId4"/>
                  <a:stretch>
                    <a:fillRect/>
                  </a:stretch>
                </p:blipFill>
                <p:spPr>
                  <a:xfrm>
                    <a:off x="8675539" y="2696270"/>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3" name="Ink 242">
                    <a:extLst>
                      <a:ext uri="{FF2B5EF4-FFF2-40B4-BE49-F238E27FC236}">
                        <a16:creationId xmlns:a16="http://schemas.microsoft.com/office/drawing/2014/main" id="{B76EF5CE-860E-554D-9F76-7CA2C32232AF}"/>
                      </a:ext>
                    </a:extLst>
                  </p14:cNvPr>
                  <p14:cNvContentPartPr/>
                  <p14:nvPr/>
                </p14:nvContentPartPr>
                <p14:xfrm>
                  <a:off x="8935453" y="2849388"/>
                  <a:ext cx="5606" cy="5104"/>
                </p14:xfrm>
              </p:contentPart>
            </mc:Choice>
            <mc:Fallback xmlns="">
              <p:pic>
                <p:nvPicPr>
                  <p:cNvPr id="243" name="Ink 242">
                    <a:extLst>
                      <a:ext uri="{FF2B5EF4-FFF2-40B4-BE49-F238E27FC236}">
                        <a16:creationId xmlns:a16="http://schemas.microsoft.com/office/drawing/2014/main" id="{B76EF5CE-860E-554D-9F76-7CA2C32232AF}"/>
                      </a:ext>
                    </a:extLst>
                  </p:cNvPr>
                  <p:cNvPicPr/>
                  <p:nvPr/>
                </p:nvPicPr>
                <p:blipFill>
                  <a:blip r:embed="rId4"/>
                  <a:stretch>
                    <a:fillRect/>
                  </a:stretch>
                </p:blipFill>
                <p:spPr>
                  <a:xfrm>
                    <a:off x="8655153" y="2594188"/>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4" name="Ink 243">
                    <a:extLst>
                      <a:ext uri="{FF2B5EF4-FFF2-40B4-BE49-F238E27FC236}">
                        <a16:creationId xmlns:a16="http://schemas.microsoft.com/office/drawing/2014/main" id="{D44092E3-359F-8B4E-8938-56C0E0CC7369}"/>
                      </a:ext>
                    </a:extLst>
                  </p14:cNvPr>
                  <p14:cNvContentPartPr/>
                  <p14:nvPr/>
                </p14:nvContentPartPr>
                <p14:xfrm>
                  <a:off x="9001707" y="2863308"/>
                  <a:ext cx="5606" cy="5104"/>
                </p14:xfrm>
              </p:contentPart>
            </mc:Choice>
            <mc:Fallback xmlns="">
              <p:pic>
                <p:nvPicPr>
                  <p:cNvPr id="244" name="Ink 243">
                    <a:extLst>
                      <a:ext uri="{FF2B5EF4-FFF2-40B4-BE49-F238E27FC236}">
                        <a16:creationId xmlns:a16="http://schemas.microsoft.com/office/drawing/2014/main" id="{D44092E3-359F-8B4E-8938-56C0E0CC7369}"/>
                      </a:ext>
                    </a:extLst>
                  </p:cNvPr>
                  <p:cNvPicPr/>
                  <p:nvPr/>
                </p:nvPicPr>
                <p:blipFill>
                  <a:blip r:embed="rId4"/>
                  <a:stretch>
                    <a:fillRect/>
                  </a:stretch>
                </p:blipFill>
                <p:spPr>
                  <a:xfrm>
                    <a:off x="8721407" y="2608108"/>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5" name="Ink 244">
                    <a:extLst>
                      <a:ext uri="{FF2B5EF4-FFF2-40B4-BE49-F238E27FC236}">
                        <a16:creationId xmlns:a16="http://schemas.microsoft.com/office/drawing/2014/main" id="{12405B5F-2DB8-6842-9FF6-2F4618D9CEC7}"/>
                      </a:ext>
                    </a:extLst>
                  </p14:cNvPr>
                  <p14:cNvContentPartPr/>
                  <p14:nvPr/>
                </p14:nvContentPartPr>
                <p14:xfrm>
                  <a:off x="9001707" y="2738025"/>
                  <a:ext cx="5606" cy="5104"/>
                </p14:xfrm>
              </p:contentPart>
            </mc:Choice>
            <mc:Fallback xmlns="">
              <p:pic>
                <p:nvPicPr>
                  <p:cNvPr id="245" name="Ink 244">
                    <a:extLst>
                      <a:ext uri="{FF2B5EF4-FFF2-40B4-BE49-F238E27FC236}">
                        <a16:creationId xmlns:a16="http://schemas.microsoft.com/office/drawing/2014/main" id="{12405B5F-2DB8-6842-9FF6-2F4618D9CEC7}"/>
                      </a:ext>
                    </a:extLst>
                  </p:cNvPr>
                  <p:cNvPicPr/>
                  <p:nvPr/>
                </p:nvPicPr>
                <p:blipFill>
                  <a:blip r:embed="rId4"/>
                  <a:stretch>
                    <a:fillRect/>
                  </a:stretch>
                </p:blipFill>
                <p:spPr>
                  <a:xfrm>
                    <a:off x="8721407" y="2482825"/>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6" name="Ink 245">
                    <a:extLst>
                      <a:ext uri="{FF2B5EF4-FFF2-40B4-BE49-F238E27FC236}">
                        <a16:creationId xmlns:a16="http://schemas.microsoft.com/office/drawing/2014/main" id="{0999F1A4-FD89-304B-83F1-4E2484759BA9}"/>
                      </a:ext>
                    </a:extLst>
                  </p14:cNvPr>
                  <p14:cNvContentPartPr/>
                  <p14:nvPr/>
                </p14:nvContentPartPr>
                <p14:xfrm>
                  <a:off x="9006804" y="2668424"/>
                  <a:ext cx="5606" cy="5104"/>
                </p14:xfrm>
              </p:contentPart>
            </mc:Choice>
            <mc:Fallback xmlns="">
              <p:pic>
                <p:nvPicPr>
                  <p:cNvPr id="246" name="Ink 245">
                    <a:extLst>
                      <a:ext uri="{FF2B5EF4-FFF2-40B4-BE49-F238E27FC236}">
                        <a16:creationId xmlns:a16="http://schemas.microsoft.com/office/drawing/2014/main" id="{0999F1A4-FD89-304B-83F1-4E2484759BA9}"/>
                      </a:ext>
                    </a:extLst>
                  </p:cNvPr>
                  <p:cNvPicPr/>
                  <p:nvPr/>
                </p:nvPicPr>
                <p:blipFill>
                  <a:blip r:embed="rId4"/>
                  <a:stretch>
                    <a:fillRect/>
                  </a:stretch>
                </p:blipFill>
                <p:spPr>
                  <a:xfrm>
                    <a:off x="8726504" y="2413224"/>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7" name="Ink 246">
                    <a:extLst>
                      <a:ext uri="{FF2B5EF4-FFF2-40B4-BE49-F238E27FC236}">
                        <a16:creationId xmlns:a16="http://schemas.microsoft.com/office/drawing/2014/main" id="{8961E3CB-6172-A947-ADD2-BE2A209A23DE}"/>
                      </a:ext>
                    </a:extLst>
                  </p14:cNvPr>
                  <p14:cNvContentPartPr/>
                  <p14:nvPr/>
                </p14:nvContentPartPr>
                <p14:xfrm>
                  <a:off x="8966032" y="2529221"/>
                  <a:ext cx="5606" cy="5104"/>
                </p14:xfrm>
              </p:contentPart>
            </mc:Choice>
            <mc:Fallback xmlns="">
              <p:pic>
                <p:nvPicPr>
                  <p:cNvPr id="247" name="Ink 246">
                    <a:extLst>
                      <a:ext uri="{FF2B5EF4-FFF2-40B4-BE49-F238E27FC236}">
                        <a16:creationId xmlns:a16="http://schemas.microsoft.com/office/drawing/2014/main" id="{8961E3CB-6172-A947-ADD2-BE2A209A23DE}"/>
                      </a:ext>
                    </a:extLst>
                  </p:cNvPr>
                  <p:cNvPicPr/>
                  <p:nvPr/>
                </p:nvPicPr>
                <p:blipFill>
                  <a:blip r:embed="rId4"/>
                  <a:stretch>
                    <a:fillRect/>
                  </a:stretch>
                </p:blipFill>
                <p:spPr>
                  <a:xfrm>
                    <a:off x="8685732" y="2274021"/>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8" name="Ink 247">
                    <a:extLst>
                      <a:ext uri="{FF2B5EF4-FFF2-40B4-BE49-F238E27FC236}">
                        <a16:creationId xmlns:a16="http://schemas.microsoft.com/office/drawing/2014/main" id="{8F462621-C414-294A-8F17-9E0FFA9CED25}"/>
                      </a:ext>
                    </a:extLst>
                  </p14:cNvPr>
                  <p14:cNvContentPartPr/>
                  <p14:nvPr/>
                </p14:nvContentPartPr>
                <p14:xfrm>
                  <a:off x="8976225" y="2413218"/>
                  <a:ext cx="5606" cy="5104"/>
                </p14:xfrm>
              </p:contentPart>
            </mc:Choice>
            <mc:Fallback xmlns="">
              <p:pic>
                <p:nvPicPr>
                  <p:cNvPr id="248" name="Ink 247">
                    <a:extLst>
                      <a:ext uri="{FF2B5EF4-FFF2-40B4-BE49-F238E27FC236}">
                        <a16:creationId xmlns:a16="http://schemas.microsoft.com/office/drawing/2014/main" id="{8F462621-C414-294A-8F17-9E0FFA9CED25}"/>
                      </a:ext>
                    </a:extLst>
                  </p:cNvPr>
                  <p:cNvPicPr/>
                  <p:nvPr/>
                </p:nvPicPr>
                <p:blipFill>
                  <a:blip r:embed="rId4"/>
                  <a:stretch>
                    <a:fillRect/>
                  </a:stretch>
                </p:blipFill>
                <p:spPr>
                  <a:xfrm>
                    <a:off x="8695925" y="2158018"/>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9" name="Ink 248">
                    <a:extLst>
                      <a:ext uri="{FF2B5EF4-FFF2-40B4-BE49-F238E27FC236}">
                        <a16:creationId xmlns:a16="http://schemas.microsoft.com/office/drawing/2014/main" id="{294EFA4C-39C1-5E49-B27D-5E4FB9E89043}"/>
                      </a:ext>
                    </a:extLst>
                  </p14:cNvPr>
                  <p14:cNvContentPartPr/>
                  <p14:nvPr/>
                </p14:nvContentPartPr>
                <p14:xfrm>
                  <a:off x="8955839" y="2380738"/>
                  <a:ext cx="5606" cy="5104"/>
                </p14:xfrm>
              </p:contentPart>
            </mc:Choice>
            <mc:Fallback xmlns="">
              <p:pic>
                <p:nvPicPr>
                  <p:cNvPr id="249" name="Ink 248">
                    <a:extLst>
                      <a:ext uri="{FF2B5EF4-FFF2-40B4-BE49-F238E27FC236}">
                        <a16:creationId xmlns:a16="http://schemas.microsoft.com/office/drawing/2014/main" id="{294EFA4C-39C1-5E49-B27D-5E4FB9E89043}"/>
                      </a:ext>
                    </a:extLst>
                  </p:cNvPr>
                  <p:cNvPicPr/>
                  <p:nvPr/>
                </p:nvPicPr>
                <p:blipFill>
                  <a:blip r:embed="rId4"/>
                  <a:stretch>
                    <a:fillRect/>
                  </a:stretch>
                </p:blipFill>
                <p:spPr>
                  <a:xfrm>
                    <a:off x="8675539" y="2125538"/>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0" name="Ink 249">
                    <a:extLst>
                      <a:ext uri="{FF2B5EF4-FFF2-40B4-BE49-F238E27FC236}">
                        <a16:creationId xmlns:a16="http://schemas.microsoft.com/office/drawing/2014/main" id="{8B4E59A5-E7F6-3847-8771-8017EDE5E6BC}"/>
                      </a:ext>
                    </a:extLst>
                  </p14:cNvPr>
                  <p14:cNvContentPartPr/>
                  <p14:nvPr/>
                </p14:nvContentPartPr>
                <p14:xfrm>
                  <a:off x="9011901" y="2380738"/>
                  <a:ext cx="5606" cy="5104"/>
                </p14:xfrm>
              </p:contentPart>
            </mc:Choice>
            <mc:Fallback xmlns="">
              <p:pic>
                <p:nvPicPr>
                  <p:cNvPr id="250" name="Ink 249">
                    <a:extLst>
                      <a:ext uri="{FF2B5EF4-FFF2-40B4-BE49-F238E27FC236}">
                        <a16:creationId xmlns:a16="http://schemas.microsoft.com/office/drawing/2014/main" id="{8B4E59A5-E7F6-3847-8771-8017EDE5E6BC}"/>
                      </a:ext>
                    </a:extLst>
                  </p:cNvPr>
                  <p:cNvPicPr/>
                  <p:nvPr/>
                </p:nvPicPr>
                <p:blipFill>
                  <a:blip r:embed="rId4"/>
                  <a:stretch>
                    <a:fillRect/>
                  </a:stretch>
                </p:blipFill>
                <p:spPr>
                  <a:xfrm>
                    <a:off x="8731601" y="2125538"/>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1" name="Ink 250">
                    <a:extLst>
                      <a:ext uri="{FF2B5EF4-FFF2-40B4-BE49-F238E27FC236}">
                        <a16:creationId xmlns:a16="http://schemas.microsoft.com/office/drawing/2014/main" id="{56F14403-BC62-6D44-91BA-610F4A736A6A}"/>
                      </a:ext>
                    </a:extLst>
                  </p14:cNvPr>
                  <p14:cNvContentPartPr/>
                  <p14:nvPr/>
                </p14:nvContentPartPr>
                <p14:xfrm>
                  <a:off x="9016997" y="2422499"/>
                  <a:ext cx="5606" cy="5104"/>
                </p14:xfrm>
              </p:contentPart>
            </mc:Choice>
            <mc:Fallback xmlns="">
              <p:pic>
                <p:nvPicPr>
                  <p:cNvPr id="251" name="Ink 250">
                    <a:extLst>
                      <a:ext uri="{FF2B5EF4-FFF2-40B4-BE49-F238E27FC236}">
                        <a16:creationId xmlns:a16="http://schemas.microsoft.com/office/drawing/2014/main" id="{56F14403-BC62-6D44-91BA-610F4A736A6A}"/>
                      </a:ext>
                    </a:extLst>
                  </p:cNvPr>
                  <p:cNvPicPr/>
                  <p:nvPr/>
                </p:nvPicPr>
                <p:blipFill>
                  <a:blip r:embed="rId4"/>
                  <a:stretch>
                    <a:fillRect/>
                  </a:stretch>
                </p:blipFill>
                <p:spPr>
                  <a:xfrm>
                    <a:off x="8736697" y="2167299"/>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2" name="Ink 251">
                    <a:extLst>
                      <a:ext uri="{FF2B5EF4-FFF2-40B4-BE49-F238E27FC236}">
                        <a16:creationId xmlns:a16="http://schemas.microsoft.com/office/drawing/2014/main" id="{816D3F95-81F0-544B-B237-85F57795AE9B}"/>
                      </a:ext>
                    </a:extLst>
                  </p14:cNvPr>
                  <p14:cNvContentPartPr/>
                  <p14:nvPr/>
                </p14:nvContentPartPr>
                <p14:xfrm>
                  <a:off x="9016997" y="2464260"/>
                  <a:ext cx="5606" cy="5104"/>
                </p14:xfrm>
              </p:contentPart>
            </mc:Choice>
            <mc:Fallback xmlns="">
              <p:pic>
                <p:nvPicPr>
                  <p:cNvPr id="252" name="Ink 251">
                    <a:extLst>
                      <a:ext uri="{FF2B5EF4-FFF2-40B4-BE49-F238E27FC236}">
                        <a16:creationId xmlns:a16="http://schemas.microsoft.com/office/drawing/2014/main" id="{816D3F95-81F0-544B-B237-85F57795AE9B}"/>
                      </a:ext>
                    </a:extLst>
                  </p:cNvPr>
                  <p:cNvPicPr/>
                  <p:nvPr/>
                </p:nvPicPr>
                <p:blipFill>
                  <a:blip r:embed="rId4"/>
                  <a:stretch>
                    <a:fillRect/>
                  </a:stretch>
                </p:blipFill>
                <p:spPr>
                  <a:xfrm>
                    <a:off x="8736697" y="2209060"/>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3" name="Ink 252">
                    <a:extLst>
                      <a:ext uri="{FF2B5EF4-FFF2-40B4-BE49-F238E27FC236}">
                        <a16:creationId xmlns:a16="http://schemas.microsoft.com/office/drawing/2014/main" id="{674D1D40-684F-614B-83AA-F182C18D293D}"/>
                      </a:ext>
                    </a:extLst>
                  </p14:cNvPr>
                  <p14:cNvContentPartPr/>
                  <p14:nvPr/>
                </p14:nvContentPartPr>
                <p14:xfrm>
                  <a:off x="8955839" y="2464260"/>
                  <a:ext cx="5606" cy="5104"/>
                </p14:xfrm>
              </p:contentPart>
            </mc:Choice>
            <mc:Fallback xmlns="">
              <p:pic>
                <p:nvPicPr>
                  <p:cNvPr id="253" name="Ink 252">
                    <a:extLst>
                      <a:ext uri="{FF2B5EF4-FFF2-40B4-BE49-F238E27FC236}">
                        <a16:creationId xmlns:a16="http://schemas.microsoft.com/office/drawing/2014/main" id="{674D1D40-684F-614B-83AA-F182C18D293D}"/>
                      </a:ext>
                    </a:extLst>
                  </p:cNvPr>
                  <p:cNvPicPr/>
                  <p:nvPr/>
                </p:nvPicPr>
                <p:blipFill>
                  <a:blip r:embed="rId4"/>
                  <a:stretch>
                    <a:fillRect/>
                  </a:stretch>
                </p:blipFill>
                <p:spPr>
                  <a:xfrm>
                    <a:off x="8675539" y="2209060"/>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4" name="Ink 253">
                    <a:extLst>
                      <a:ext uri="{FF2B5EF4-FFF2-40B4-BE49-F238E27FC236}">
                        <a16:creationId xmlns:a16="http://schemas.microsoft.com/office/drawing/2014/main" id="{F93A0DB7-5F93-D64E-AF66-167F09DCD693}"/>
                      </a:ext>
                    </a:extLst>
                  </p14:cNvPr>
                  <p14:cNvContentPartPr/>
                  <p14:nvPr/>
                </p14:nvContentPartPr>
                <p14:xfrm>
                  <a:off x="8935453" y="2413218"/>
                  <a:ext cx="5606" cy="5104"/>
                </p14:xfrm>
              </p:contentPart>
            </mc:Choice>
            <mc:Fallback xmlns="">
              <p:pic>
                <p:nvPicPr>
                  <p:cNvPr id="254" name="Ink 253">
                    <a:extLst>
                      <a:ext uri="{FF2B5EF4-FFF2-40B4-BE49-F238E27FC236}">
                        <a16:creationId xmlns:a16="http://schemas.microsoft.com/office/drawing/2014/main" id="{F93A0DB7-5F93-D64E-AF66-167F09DCD693}"/>
                      </a:ext>
                    </a:extLst>
                  </p:cNvPr>
                  <p:cNvPicPr/>
                  <p:nvPr/>
                </p:nvPicPr>
                <p:blipFill>
                  <a:blip r:embed="rId4"/>
                  <a:stretch>
                    <a:fillRect/>
                  </a:stretch>
                </p:blipFill>
                <p:spPr>
                  <a:xfrm>
                    <a:off x="8655153" y="2158018"/>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5" name="Ink 254">
                    <a:extLst>
                      <a:ext uri="{FF2B5EF4-FFF2-40B4-BE49-F238E27FC236}">
                        <a16:creationId xmlns:a16="http://schemas.microsoft.com/office/drawing/2014/main" id="{AF714E57-03DD-E048-BA0B-A09C1C714610}"/>
                      </a:ext>
                    </a:extLst>
                  </p14:cNvPr>
                  <p14:cNvContentPartPr/>
                  <p14:nvPr/>
                </p14:nvContentPartPr>
                <p14:xfrm>
                  <a:off x="8945646" y="2510661"/>
                  <a:ext cx="5606" cy="5104"/>
                </p14:xfrm>
              </p:contentPart>
            </mc:Choice>
            <mc:Fallback xmlns="">
              <p:pic>
                <p:nvPicPr>
                  <p:cNvPr id="255" name="Ink 254">
                    <a:extLst>
                      <a:ext uri="{FF2B5EF4-FFF2-40B4-BE49-F238E27FC236}">
                        <a16:creationId xmlns:a16="http://schemas.microsoft.com/office/drawing/2014/main" id="{AF714E57-03DD-E048-BA0B-A09C1C714610}"/>
                      </a:ext>
                    </a:extLst>
                  </p:cNvPr>
                  <p:cNvPicPr/>
                  <p:nvPr/>
                </p:nvPicPr>
                <p:blipFill>
                  <a:blip r:embed="rId4"/>
                  <a:stretch>
                    <a:fillRect/>
                  </a:stretch>
                </p:blipFill>
                <p:spPr>
                  <a:xfrm>
                    <a:off x="8665346" y="2255461"/>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6" name="Ink 255">
                    <a:extLst>
                      <a:ext uri="{FF2B5EF4-FFF2-40B4-BE49-F238E27FC236}">
                        <a16:creationId xmlns:a16="http://schemas.microsoft.com/office/drawing/2014/main" id="{9AB670D1-BD6E-E047-99A8-D0C26B6535B4}"/>
                      </a:ext>
                    </a:extLst>
                  </p14:cNvPr>
                  <p14:cNvContentPartPr/>
                  <p14:nvPr/>
                </p14:nvContentPartPr>
                <p14:xfrm>
                  <a:off x="9001707" y="2506021"/>
                  <a:ext cx="5606" cy="5104"/>
                </p14:xfrm>
              </p:contentPart>
            </mc:Choice>
            <mc:Fallback xmlns="">
              <p:pic>
                <p:nvPicPr>
                  <p:cNvPr id="256" name="Ink 255">
                    <a:extLst>
                      <a:ext uri="{FF2B5EF4-FFF2-40B4-BE49-F238E27FC236}">
                        <a16:creationId xmlns:a16="http://schemas.microsoft.com/office/drawing/2014/main" id="{9AB670D1-BD6E-E047-99A8-D0C26B6535B4}"/>
                      </a:ext>
                    </a:extLst>
                  </p:cNvPr>
                  <p:cNvPicPr/>
                  <p:nvPr/>
                </p:nvPicPr>
                <p:blipFill>
                  <a:blip r:embed="rId4"/>
                  <a:stretch>
                    <a:fillRect/>
                  </a:stretch>
                </p:blipFill>
                <p:spPr>
                  <a:xfrm>
                    <a:off x="8721407" y="2250821"/>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7" name="Ink 256">
                    <a:extLst>
                      <a:ext uri="{FF2B5EF4-FFF2-40B4-BE49-F238E27FC236}">
                        <a16:creationId xmlns:a16="http://schemas.microsoft.com/office/drawing/2014/main" id="{DE7CB217-9DCD-7E44-89CF-3CEE93451BBF}"/>
                      </a:ext>
                    </a:extLst>
                  </p14:cNvPr>
                  <p14:cNvContentPartPr/>
                  <p14:nvPr/>
                </p14:nvContentPartPr>
                <p14:xfrm>
                  <a:off x="9011901" y="2552421"/>
                  <a:ext cx="5606" cy="5104"/>
                </p14:xfrm>
              </p:contentPart>
            </mc:Choice>
            <mc:Fallback xmlns="">
              <p:pic>
                <p:nvPicPr>
                  <p:cNvPr id="257" name="Ink 256">
                    <a:extLst>
                      <a:ext uri="{FF2B5EF4-FFF2-40B4-BE49-F238E27FC236}">
                        <a16:creationId xmlns:a16="http://schemas.microsoft.com/office/drawing/2014/main" id="{DE7CB217-9DCD-7E44-89CF-3CEE93451BBF}"/>
                      </a:ext>
                    </a:extLst>
                  </p:cNvPr>
                  <p:cNvPicPr/>
                  <p:nvPr/>
                </p:nvPicPr>
                <p:blipFill>
                  <a:blip r:embed="rId4"/>
                  <a:stretch>
                    <a:fillRect/>
                  </a:stretch>
                </p:blipFill>
                <p:spPr>
                  <a:xfrm>
                    <a:off x="8731601" y="2297221"/>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8" name="Ink 257">
                    <a:extLst>
                      <a:ext uri="{FF2B5EF4-FFF2-40B4-BE49-F238E27FC236}">
                        <a16:creationId xmlns:a16="http://schemas.microsoft.com/office/drawing/2014/main" id="{FB966F9E-B160-E743-A28E-F3FBC9DAF44B}"/>
                      </a:ext>
                    </a:extLst>
                  </p14:cNvPr>
                  <p14:cNvContentPartPr/>
                  <p14:nvPr/>
                </p14:nvContentPartPr>
                <p14:xfrm>
                  <a:off x="9022093" y="2589542"/>
                  <a:ext cx="5606" cy="5104"/>
                </p14:xfrm>
              </p:contentPart>
            </mc:Choice>
            <mc:Fallback xmlns="">
              <p:pic>
                <p:nvPicPr>
                  <p:cNvPr id="258" name="Ink 257">
                    <a:extLst>
                      <a:ext uri="{FF2B5EF4-FFF2-40B4-BE49-F238E27FC236}">
                        <a16:creationId xmlns:a16="http://schemas.microsoft.com/office/drawing/2014/main" id="{FB966F9E-B160-E743-A28E-F3FBC9DAF44B}"/>
                      </a:ext>
                    </a:extLst>
                  </p:cNvPr>
                  <p:cNvPicPr/>
                  <p:nvPr/>
                </p:nvPicPr>
                <p:blipFill>
                  <a:blip r:embed="rId4"/>
                  <a:stretch>
                    <a:fillRect/>
                  </a:stretch>
                </p:blipFill>
                <p:spPr>
                  <a:xfrm>
                    <a:off x="8741793" y="2334342"/>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9" name="Ink 258">
                    <a:extLst>
                      <a:ext uri="{FF2B5EF4-FFF2-40B4-BE49-F238E27FC236}">
                        <a16:creationId xmlns:a16="http://schemas.microsoft.com/office/drawing/2014/main" id="{DBBAA519-6DB5-7C42-A71F-A74011AC5D11}"/>
                      </a:ext>
                    </a:extLst>
                  </p14:cNvPr>
                  <p14:cNvContentPartPr/>
                  <p14:nvPr/>
                </p14:nvContentPartPr>
                <p14:xfrm>
                  <a:off x="8981321" y="2589542"/>
                  <a:ext cx="5606" cy="5104"/>
                </p14:xfrm>
              </p:contentPart>
            </mc:Choice>
            <mc:Fallback xmlns="">
              <p:pic>
                <p:nvPicPr>
                  <p:cNvPr id="259" name="Ink 258">
                    <a:extLst>
                      <a:ext uri="{FF2B5EF4-FFF2-40B4-BE49-F238E27FC236}">
                        <a16:creationId xmlns:a16="http://schemas.microsoft.com/office/drawing/2014/main" id="{DBBAA519-6DB5-7C42-A71F-A74011AC5D11}"/>
                      </a:ext>
                    </a:extLst>
                  </p:cNvPr>
                  <p:cNvPicPr/>
                  <p:nvPr/>
                </p:nvPicPr>
                <p:blipFill>
                  <a:blip r:embed="rId4"/>
                  <a:stretch>
                    <a:fillRect/>
                  </a:stretch>
                </p:blipFill>
                <p:spPr>
                  <a:xfrm>
                    <a:off x="8701021" y="2334342"/>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0" name="Ink 259">
                    <a:extLst>
                      <a:ext uri="{FF2B5EF4-FFF2-40B4-BE49-F238E27FC236}">
                        <a16:creationId xmlns:a16="http://schemas.microsoft.com/office/drawing/2014/main" id="{40FD7064-0F88-AA4F-9707-B627765FFB3D}"/>
                      </a:ext>
                    </a:extLst>
                  </p14:cNvPr>
                  <p14:cNvContentPartPr/>
                  <p14:nvPr/>
                </p14:nvContentPartPr>
                <p14:xfrm>
                  <a:off x="8945646" y="2561702"/>
                  <a:ext cx="5606" cy="5104"/>
                </p14:xfrm>
              </p:contentPart>
            </mc:Choice>
            <mc:Fallback xmlns="">
              <p:pic>
                <p:nvPicPr>
                  <p:cNvPr id="260" name="Ink 259">
                    <a:extLst>
                      <a:ext uri="{FF2B5EF4-FFF2-40B4-BE49-F238E27FC236}">
                        <a16:creationId xmlns:a16="http://schemas.microsoft.com/office/drawing/2014/main" id="{40FD7064-0F88-AA4F-9707-B627765FFB3D}"/>
                      </a:ext>
                    </a:extLst>
                  </p:cNvPr>
                  <p:cNvPicPr/>
                  <p:nvPr/>
                </p:nvPicPr>
                <p:blipFill>
                  <a:blip r:embed="rId4"/>
                  <a:stretch>
                    <a:fillRect/>
                  </a:stretch>
                </p:blipFill>
                <p:spPr>
                  <a:xfrm>
                    <a:off x="8665346" y="2306502"/>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1" name="Ink 260">
                    <a:extLst>
                      <a:ext uri="{FF2B5EF4-FFF2-40B4-BE49-F238E27FC236}">
                        <a16:creationId xmlns:a16="http://schemas.microsoft.com/office/drawing/2014/main" id="{EE23626C-C71F-4740-8F66-F77CDF534EDB}"/>
                      </a:ext>
                    </a:extLst>
                  </p14:cNvPr>
                  <p14:cNvContentPartPr/>
                  <p14:nvPr/>
                </p14:nvContentPartPr>
                <p14:xfrm>
                  <a:off x="8950743" y="2622023"/>
                  <a:ext cx="5606" cy="5104"/>
                </p14:xfrm>
              </p:contentPart>
            </mc:Choice>
            <mc:Fallback xmlns="">
              <p:pic>
                <p:nvPicPr>
                  <p:cNvPr id="261" name="Ink 260">
                    <a:extLst>
                      <a:ext uri="{FF2B5EF4-FFF2-40B4-BE49-F238E27FC236}">
                        <a16:creationId xmlns:a16="http://schemas.microsoft.com/office/drawing/2014/main" id="{EE23626C-C71F-4740-8F66-F77CDF534EDB}"/>
                      </a:ext>
                    </a:extLst>
                  </p:cNvPr>
                  <p:cNvPicPr/>
                  <p:nvPr/>
                </p:nvPicPr>
                <p:blipFill>
                  <a:blip r:embed="rId4"/>
                  <a:stretch>
                    <a:fillRect/>
                  </a:stretch>
                </p:blipFill>
                <p:spPr>
                  <a:xfrm>
                    <a:off x="8670443" y="2366823"/>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2" name="Ink 261">
                    <a:extLst>
                      <a:ext uri="{FF2B5EF4-FFF2-40B4-BE49-F238E27FC236}">
                        <a16:creationId xmlns:a16="http://schemas.microsoft.com/office/drawing/2014/main" id="{8029E07A-C1C3-8B4E-8B12-C51D46BEA92D}"/>
                      </a:ext>
                    </a:extLst>
                  </p14:cNvPr>
                  <p14:cNvContentPartPr/>
                  <p14:nvPr/>
                </p14:nvContentPartPr>
                <p14:xfrm>
                  <a:off x="8935453" y="2705544"/>
                  <a:ext cx="5606" cy="5104"/>
                </p14:xfrm>
              </p:contentPart>
            </mc:Choice>
            <mc:Fallback xmlns="">
              <p:pic>
                <p:nvPicPr>
                  <p:cNvPr id="262" name="Ink 261">
                    <a:extLst>
                      <a:ext uri="{FF2B5EF4-FFF2-40B4-BE49-F238E27FC236}">
                        <a16:creationId xmlns:a16="http://schemas.microsoft.com/office/drawing/2014/main" id="{8029E07A-C1C3-8B4E-8B12-C51D46BEA92D}"/>
                      </a:ext>
                    </a:extLst>
                  </p:cNvPr>
                  <p:cNvPicPr/>
                  <p:nvPr/>
                </p:nvPicPr>
                <p:blipFill>
                  <a:blip r:embed="rId4"/>
                  <a:stretch>
                    <a:fillRect/>
                  </a:stretch>
                </p:blipFill>
                <p:spPr>
                  <a:xfrm>
                    <a:off x="8655153" y="2450344"/>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3" name="Ink 262">
                    <a:extLst>
                      <a:ext uri="{FF2B5EF4-FFF2-40B4-BE49-F238E27FC236}">
                        <a16:creationId xmlns:a16="http://schemas.microsoft.com/office/drawing/2014/main" id="{93D212C8-25F1-0E41-BA2A-F2102EB77B1F}"/>
                      </a:ext>
                    </a:extLst>
                  </p14:cNvPr>
                  <p14:cNvContentPartPr/>
                  <p14:nvPr/>
                </p14:nvContentPartPr>
                <p14:xfrm>
                  <a:off x="8955839" y="2659144"/>
                  <a:ext cx="5606" cy="5104"/>
                </p14:xfrm>
              </p:contentPart>
            </mc:Choice>
            <mc:Fallback xmlns="">
              <p:pic>
                <p:nvPicPr>
                  <p:cNvPr id="263" name="Ink 262">
                    <a:extLst>
                      <a:ext uri="{FF2B5EF4-FFF2-40B4-BE49-F238E27FC236}">
                        <a16:creationId xmlns:a16="http://schemas.microsoft.com/office/drawing/2014/main" id="{93D212C8-25F1-0E41-BA2A-F2102EB77B1F}"/>
                      </a:ext>
                    </a:extLst>
                  </p:cNvPr>
                  <p:cNvPicPr/>
                  <p:nvPr/>
                </p:nvPicPr>
                <p:blipFill>
                  <a:blip r:embed="rId4"/>
                  <a:stretch>
                    <a:fillRect/>
                  </a:stretch>
                </p:blipFill>
                <p:spPr>
                  <a:xfrm>
                    <a:off x="8675539" y="2403944"/>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4" name="Ink 263">
                    <a:extLst>
                      <a:ext uri="{FF2B5EF4-FFF2-40B4-BE49-F238E27FC236}">
                        <a16:creationId xmlns:a16="http://schemas.microsoft.com/office/drawing/2014/main" id="{1E72560E-4641-B24A-B1A7-AB57A8E3322B}"/>
                      </a:ext>
                    </a:extLst>
                  </p14:cNvPr>
                  <p14:cNvContentPartPr/>
                  <p14:nvPr/>
                </p14:nvContentPartPr>
                <p14:xfrm>
                  <a:off x="9016997" y="2617383"/>
                  <a:ext cx="5606" cy="5104"/>
                </p14:xfrm>
              </p:contentPart>
            </mc:Choice>
            <mc:Fallback xmlns="">
              <p:pic>
                <p:nvPicPr>
                  <p:cNvPr id="264" name="Ink 263">
                    <a:extLst>
                      <a:ext uri="{FF2B5EF4-FFF2-40B4-BE49-F238E27FC236}">
                        <a16:creationId xmlns:a16="http://schemas.microsoft.com/office/drawing/2014/main" id="{1E72560E-4641-B24A-B1A7-AB57A8E3322B}"/>
                      </a:ext>
                    </a:extLst>
                  </p:cNvPr>
                  <p:cNvPicPr/>
                  <p:nvPr/>
                </p:nvPicPr>
                <p:blipFill>
                  <a:blip r:embed="rId4"/>
                  <a:stretch>
                    <a:fillRect/>
                  </a:stretch>
                </p:blipFill>
                <p:spPr>
                  <a:xfrm>
                    <a:off x="8736697" y="2362183"/>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5" name="Ink 264">
                    <a:extLst>
                      <a:ext uri="{FF2B5EF4-FFF2-40B4-BE49-F238E27FC236}">
                        <a16:creationId xmlns:a16="http://schemas.microsoft.com/office/drawing/2014/main" id="{D244380C-D001-024A-B75B-09AB3A0230C9}"/>
                      </a:ext>
                    </a:extLst>
                  </p14:cNvPr>
                  <p14:cNvContentPartPr/>
                  <p14:nvPr/>
                </p14:nvContentPartPr>
                <p14:xfrm>
                  <a:off x="9016997" y="2779786"/>
                  <a:ext cx="5606" cy="5104"/>
                </p14:xfrm>
              </p:contentPart>
            </mc:Choice>
            <mc:Fallback xmlns="">
              <p:pic>
                <p:nvPicPr>
                  <p:cNvPr id="265" name="Ink 264">
                    <a:extLst>
                      <a:ext uri="{FF2B5EF4-FFF2-40B4-BE49-F238E27FC236}">
                        <a16:creationId xmlns:a16="http://schemas.microsoft.com/office/drawing/2014/main" id="{D244380C-D001-024A-B75B-09AB3A0230C9}"/>
                      </a:ext>
                    </a:extLst>
                  </p:cNvPr>
                  <p:cNvPicPr/>
                  <p:nvPr/>
                </p:nvPicPr>
                <p:blipFill>
                  <a:blip r:embed="rId4"/>
                  <a:stretch>
                    <a:fillRect/>
                  </a:stretch>
                </p:blipFill>
                <p:spPr>
                  <a:xfrm>
                    <a:off x="8736697" y="2524586"/>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6" name="Ink 265">
                    <a:extLst>
                      <a:ext uri="{FF2B5EF4-FFF2-40B4-BE49-F238E27FC236}">
                        <a16:creationId xmlns:a16="http://schemas.microsoft.com/office/drawing/2014/main" id="{74662645-41FC-B54F-8D5D-22CBA1AFDA2E}"/>
                      </a:ext>
                    </a:extLst>
                  </p14:cNvPr>
                  <p14:cNvContentPartPr/>
                  <p14:nvPr/>
                </p14:nvContentPartPr>
                <p14:xfrm>
                  <a:off x="8930356" y="2775146"/>
                  <a:ext cx="5606" cy="5104"/>
                </p14:xfrm>
              </p:contentPart>
            </mc:Choice>
            <mc:Fallback xmlns="">
              <p:pic>
                <p:nvPicPr>
                  <p:cNvPr id="266" name="Ink 265">
                    <a:extLst>
                      <a:ext uri="{FF2B5EF4-FFF2-40B4-BE49-F238E27FC236}">
                        <a16:creationId xmlns:a16="http://schemas.microsoft.com/office/drawing/2014/main" id="{74662645-41FC-B54F-8D5D-22CBA1AFDA2E}"/>
                      </a:ext>
                    </a:extLst>
                  </p:cNvPr>
                  <p:cNvPicPr/>
                  <p:nvPr/>
                </p:nvPicPr>
                <p:blipFill>
                  <a:blip r:embed="rId4"/>
                  <a:stretch>
                    <a:fillRect/>
                  </a:stretch>
                </p:blipFill>
                <p:spPr>
                  <a:xfrm>
                    <a:off x="8650056" y="2519946"/>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67" name="Ink 266">
                    <a:extLst>
                      <a:ext uri="{FF2B5EF4-FFF2-40B4-BE49-F238E27FC236}">
                        <a16:creationId xmlns:a16="http://schemas.microsoft.com/office/drawing/2014/main" id="{6A8032CB-9AD9-644E-8669-C67B1D2CE082}"/>
                      </a:ext>
                    </a:extLst>
                  </p14:cNvPr>
                  <p14:cNvContentPartPr/>
                  <p14:nvPr/>
                </p14:nvContentPartPr>
                <p14:xfrm>
                  <a:off x="8966032" y="2751946"/>
                  <a:ext cx="5606" cy="5104"/>
                </p14:xfrm>
              </p:contentPart>
            </mc:Choice>
            <mc:Fallback xmlns="">
              <p:pic>
                <p:nvPicPr>
                  <p:cNvPr id="267" name="Ink 266">
                    <a:extLst>
                      <a:ext uri="{FF2B5EF4-FFF2-40B4-BE49-F238E27FC236}">
                        <a16:creationId xmlns:a16="http://schemas.microsoft.com/office/drawing/2014/main" id="{6A8032CB-9AD9-644E-8669-C67B1D2CE082}"/>
                      </a:ext>
                    </a:extLst>
                  </p:cNvPr>
                  <p:cNvPicPr/>
                  <p:nvPr/>
                </p:nvPicPr>
                <p:blipFill>
                  <a:blip r:embed="rId4"/>
                  <a:stretch>
                    <a:fillRect/>
                  </a:stretch>
                </p:blipFill>
                <p:spPr>
                  <a:xfrm>
                    <a:off x="8685732" y="2496746"/>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8" name="Ink 267">
                    <a:extLst>
                      <a:ext uri="{FF2B5EF4-FFF2-40B4-BE49-F238E27FC236}">
                        <a16:creationId xmlns:a16="http://schemas.microsoft.com/office/drawing/2014/main" id="{F329D1A3-B5EC-A442-809F-CDA0E2A7E071}"/>
                      </a:ext>
                    </a:extLst>
                  </p14:cNvPr>
                  <p14:cNvContentPartPr/>
                  <p14:nvPr/>
                </p14:nvContentPartPr>
                <p14:xfrm>
                  <a:off x="8950743" y="2886509"/>
                  <a:ext cx="5606" cy="5104"/>
                </p14:xfrm>
              </p:contentPart>
            </mc:Choice>
            <mc:Fallback xmlns="">
              <p:pic>
                <p:nvPicPr>
                  <p:cNvPr id="268" name="Ink 267">
                    <a:extLst>
                      <a:ext uri="{FF2B5EF4-FFF2-40B4-BE49-F238E27FC236}">
                        <a16:creationId xmlns:a16="http://schemas.microsoft.com/office/drawing/2014/main" id="{F329D1A3-B5EC-A442-809F-CDA0E2A7E071}"/>
                      </a:ext>
                    </a:extLst>
                  </p:cNvPr>
                  <p:cNvPicPr/>
                  <p:nvPr/>
                </p:nvPicPr>
                <p:blipFill>
                  <a:blip r:embed="rId4"/>
                  <a:stretch>
                    <a:fillRect/>
                  </a:stretch>
                </p:blipFill>
                <p:spPr>
                  <a:xfrm>
                    <a:off x="8670443" y="2631309"/>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9" name="Ink 268">
                    <a:extLst>
                      <a:ext uri="{FF2B5EF4-FFF2-40B4-BE49-F238E27FC236}">
                        <a16:creationId xmlns:a16="http://schemas.microsoft.com/office/drawing/2014/main" id="{B9D672A5-C564-0840-BDE2-713941BF2A8D}"/>
                      </a:ext>
                    </a:extLst>
                  </p14:cNvPr>
                  <p14:cNvContentPartPr/>
                  <p14:nvPr/>
                </p14:nvContentPartPr>
                <p14:xfrm>
                  <a:off x="8986418" y="2700904"/>
                  <a:ext cx="5606" cy="5104"/>
                </p14:xfrm>
              </p:contentPart>
            </mc:Choice>
            <mc:Fallback xmlns="">
              <p:pic>
                <p:nvPicPr>
                  <p:cNvPr id="269" name="Ink 268">
                    <a:extLst>
                      <a:ext uri="{FF2B5EF4-FFF2-40B4-BE49-F238E27FC236}">
                        <a16:creationId xmlns:a16="http://schemas.microsoft.com/office/drawing/2014/main" id="{B9D672A5-C564-0840-BDE2-713941BF2A8D}"/>
                      </a:ext>
                    </a:extLst>
                  </p:cNvPr>
                  <p:cNvPicPr/>
                  <p:nvPr/>
                </p:nvPicPr>
                <p:blipFill>
                  <a:blip r:embed="rId4"/>
                  <a:stretch>
                    <a:fillRect/>
                  </a:stretch>
                </p:blipFill>
                <p:spPr>
                  <a:xfrm>
                    <a:off x="8706118" y="2445704"/>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0" name="Ink 269">
                    <a:extLst>
                      <a:ext uri="{FF2B5EF4-FFF2-40B4-BE49-F238E27FC236}">
                        <a16:creationId xmlns:a16="http://schemas.microsoft.com/office/drawing/2014/main" id="{3F995BCC-BC99-2949-AF51-C87666769997}"/>
                      </a:ext>
                    </a:extLst>
                  </p14:cNvPr>
                  <p14:cNvContentPartPr/>
                  <p14:nvPr/>
                </p14:nvContentPartPr>
                <p14:xfrm>
                  <a:off x="9016997" y="2826187"/>
                  <a:ext cx="5606" cy="5104"/>
                </p14:xfrm>
              </p:contentPart>
            </mc:Choice>
            <mc:Fallback xmlns="">
              <p:pic>
                <p:nvPicPr>
                  <p:cNvPr id="270" name="Ink 269">
                    <a:extLst>
                      <a:ext uri="{FF2B5EF4-FFF2-40B4-BE49-F238E27FC236}">
                        <a16:creationId xmlns:a16="http://schemas.microsoft.com/office/drawing/2014/main" id="{3F995BCC-BC99-2949-AF51-C87666769997}"/>
                      </a:ext>
                    </a:extLst>
                  </p:cNvPr>
                  <p:cNvPicPr/>
                  <p:nvPr/>
                </p:nvPicPr>
                <p:blipFill>
                  <a:blip r:embed="rId4"/>
                  <a:stretch>
                    <a:fillRect/>
                  </a:stretch>
                </p:blipFill>
                <p:spPr>
                  <a:xfrm>
                    <a:off x="8736697" y="2570987"/>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1" name="Ink 270">
                    <a:extLst>
                      <a:ext uri="{FF2B5EF4-FFF2-40B4-BE49-F238E27FC236}">
                        <a16:creationId xmlns:a16="http://schemas.microsoft.com/office/drawing/2014/main" id="{BD6DE646-961B-5846-9968-F0D48A9E1EED}"/>
                      </a:ext>
                    </a:extLst>
                  </p14:cNvPr>
                  <p14:cNvContentPartPr/>
                  <p14:nvPr/>
                </p14:nvContentPartPr>
                <p14:xfrm>
                  <a:off x="9022093" y="2942190"/>
                  <a:ext cx="5606" cy="5104"/>
                </p14:xfrm>
              </p:contentPart>
            </mc:Choice>
            <mc:Fallback xmlns="">
              <p:pic>
                <p:nvPicPr>
                  <p:cNvPr id="271" name="Ink 270">
                    <a:extLst>
                      <a:ext uri="{FF2B5EF4-FFF2-40B4-BE49-F238E27FC236}">
                        <a16:creationId xmlns:a16="http://schemas.microsoft.com/office/drawing/2014/main" id="{BD6DE646-961B-5846-9968-F0D48A9E1EED}"/>
                      </a:ext>
                    </a:extLst>
                  </p:cNvPr>
                  <p:cNvPicPr/>
                  <p:nvPr/>
                </p:nvPicPr>
                <p:blipFill>
                  <a:blip r:embed="rId4"/>
                  <a:stretch>
                    <a:fillRect/>
                  </a:stretch>
                </p:blipFill>
                <p:spPr>
                  <a:xfrm>
                    <a:off x="8741793" y="2686990"/>
                    <a:ext cx="560600" cy="510400"/>
                  </a:xfrm>
                  <a:prstGeom prst="rect">
                    <a:avLst/>
                  </a:prstGeom>
                </p:spPr>
              </p:pic>
            </mc:Fallback>
          </mc:AlternateContent>
          <p:grpSp>
            <p:nvGrpSpPr>
              <p:cNvPr id="272" name="Group 271">
                <a:extLst>
                  <a:ext uri="{FF2B5EF4-FFF2-40B4-BE49-F238E27FC236}">
                    <a16:creationId xmlns:a16="http://schemas.microsoft.com/office/drawing/2014/main" id="{1F3077EC-DB70-BD4E-9518-C62F7391EDE3}"/>
                  </a:ext>
                </a:extLst>
              </p:cNvPr>
              <p:cNvGrpSpPr/>
              <p:nvPr/>
            </p:nvGrpSpPr>
            <p:grpSpPr>
              <a:xfrm>
                <a:off x="7512014" y="2192224"/>
                <a:ext cx="594318" cy="962608"/>
                <a:chOff x="6802313" y="616144"/>
                <a:chExt cx="594318" cy="962608"/>
              </a:xfrm>
            </p:grpSpPr>
            <p:grpSp>
              <p:nvGrpSpPr>
                <p:cNvPr id="273" name="Group 272">
                  <a:extLst>
                    <a:ext uri="{FF2B5EF4-FFF2-40B4-BE49-F238E27FC236}">
                      <a16:creationId xmlns:a16="http://schemas.microsoft.com/office/drawing/2014/main" id="{F6F9BBA2-A730-5049-899F-684CA5B3F13B}"/>
                    </a:ext>
                  </a:extLst>
                </p:cNvPr>
                <p:cNvGrpSpPr/>
                <p:nvPr/>
              </p:nvGrpSpPr>
              <p:grpSpPr>
                <a:xfrm>
                  <a:off x="6802313" y="616144"/>
                  <a:ext cx="503772" cy="962608"/>
                  <a:chOff x="4076699" y="1543050"/>
                  <a:chExt cx="1657351" cy="3876674"/>
                </a:xfrm>
              </p:grpSpPr>
              <p:sp>
                <p:nvSpPr>
                  <p:cNvPr id="275" name="Rectangle 274">
                    <a:extLst>
                      <a:ext uri="{FF2B5EF4-FFF2-40B4-BE49-F238E27FC236}">
                        <a16:creationId xmlns:a16="http://schemas.microsoft.com/office/drawing/2014/main" id="{7317322D-E3FD-4F4E-AB9A-0E540FBB0962}"/>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2FB66986-501D-B64C-BC60-41AC1EFC19F0}"/>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4DEC96A4-C07D-1D4A-B5BB-F8AF01EE331C}"/>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8" name="Straight Connector 277">
                    <a:extLst>
                      <a:ext uri="{FF2B5EF4-FFF2-40B4-BE49-F238E27FC236}">
                        <a16:creationId xmlns:a16="http://schemas.microsoft.com/office/drawing/2014/main" id="{135D18FE-CA6C-0D42-8E1E-D81F9A472B74}"/>
                      </a:ext>
                    </a:extLst>
                  </p:cNvPr>
                  <p:cNvCxnSpPr>
                    <a:cxnSpLocks/>
                    <a:stCxn id="276" idx="2"/>
                    <a:endCxn id="276"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C3ED6D7B-10D6-A54F-A037-FED1F0EDE699}"/>
                      </a:ext>
                    </a:extLst>
                  </p:cNvPr>
                  <p:cNvCxnSpPr>
                    <a:cxnSpLocks/>
                    <a:stCxn id="277" idx="2"/>
                    <a:endCxn id="277"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1E67F8A9-4E04-AD4F-A99E-F6CFDD7C7E8F}"/>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335240A3-847A-3944-8565-680FF9223172}"/>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2" name="Oval 281">
                    <a:extLst>
                      <a:ext uri="{FF2B5EF4-FFF2-40B4-BE49-F238E27FC236}">
                        <a16:creationId xmlns:a16="http://schemas.microsoft.com/office/drawing/2014/main" id="{7761F61E-311D-7F46-B49D-508B760EE2D9}"/>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3E282D77-5973-CA4A-B7F3-859EBFC8FFEE}"/>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F78FA491-AC72-174F-88AF-8A815BC11FCE}"/>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7B3A7ACB-357B-7248-AECD-01D352F6FF8E}"/>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BB528262-E24A-E74C-8216-05D0E83DAEA7}"/>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8F15F6D1-46FF-6F4F-87BE-8D62BD1A594B}"/>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8B439D38-027E-594F-B0AD-8CB0086CDACA}"/>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B7237313-21B0-4F4E-93F0-F0B5529E7FE0}"/>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46037A5A-7AC6-5640-A876-2DA4B86B2E8F}"/>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63244202-2215-6A4A-844F-ADD6165F5FE8}"/>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8DDADB98-7134-554D-8E13-5E74F72D3165}"/>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0929FB35-11AD-9046-BC33-BB6D57AD41A3}"/>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66150FB6-8F05-0248-8A1E-9086015566FE}"/>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356FA0B2-2DB1-ED41-B0F9-64DAD919E0CB}"/>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6BB5697F-F759-3947-A3F8-44352EF5D868}"/>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874D359E-DAF5-3441-AB81-A6BFA3AA9F87}"/>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4" name="Rectangle 273">
                  <a:extLst>
                    <a:ext uri="{FF2B5EF4-FFF2-40B4-BE49-F238E27FC236}">
                      <a16:creationId xmlns:a16="http://schemas.microsoft.com/office/drawing/2014/main" id="{A0ADF00C-472E-734C-8AB6-9A0B2626107A}"/>
                    </a:ext>
                  </a:extLst>
                </p:cNvPr>
                <p:cNvSpPr/>
                <p:nvPr/>
              </p:nvSpPr>
              <p:spPr>
                <a:xfrm>
                  <a:off x="7248105" y="913677"/>
                  <a:ext cx="148526" cy="344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a:extLst>
                <a:ext uri="{FF2B5EF4-FFF2-40B4-BE49-F238E27FC236}">
                  <a16:creationId xmlns:a16="http://schemas.microsoft.com/office/drawing/2014/main" id="{532B449F-EFA1-B24D-9EFA-5B03D5495B42}"/>
                </a:ext>
              </a:extLst>
            </p:cNvPr>
            <p:cNvGrpSpPr/>
            <p:nvPr/>
          </p:nvGrpSpPr>
          <p:grpSpPr>
            <a:xfrm>
              <a:off x="4948004" y="1586822"/>
              <a:ext cx="2295992" cy="3371174"/>
              <a:chOff x="4948004" y="1586822"/>
              <a:chExt cx="2295992" cy="3371174"/>
            </a:xfrm>
          </p:grpSpPr>
          <p:sp>
            <p:nvSpPr>
              <p:cNvPr id="134" name="Trapezoid 133">
                <a:extLst>
                  <a:ext uri="{FF2B5EF4-FFF2-40B4-BE49-F238E27FC236}">
                    <a16:creationId xmlns:a16="http://schemas.microsoft.com/office/drawing/2014/main" id="{8A73EBBE-78D7-8A45-BF21-06AA6BE523F3}"/>
                  </a:ext>
                </a:extLst>
              </p:cNvPr>
              <p:cNvSpPr/>
              <p:nvPr/>
            </p:nvSpPr>
            <p:spPr>
              <a:xfrm>
                <a:off x="4948004" y="2894797"/>
                <a:ext cx="2295992" cy="2063199"/>
              </a:xfrm>
              <a:prstGeom prst="trapezoid">
                <a:avLst/>
              </a:prstGeom>
              <a:solidFill>
                <a:srgbClr val="C9E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A0B5AD43-E59E-B546-81E3-CDA9B2BDD51B}"/>
                  </a:ext>
                </a:extLst>
              </p:cNvPr>
              <p:cNvSpPr/>
              <p:nvPr/>
            </p:nvSpPr>
            <p:spPr>
              <a:xfrm>
                <a:off x="5236750" y="1586822"/>
                <a:ext cx="1718684" cy="1680052"/>
              </a:xfrm>
              <a:prstGeom prst="ellipse">
                <a:avLst/>
              </a:prstGeom>
              <a:solidFill>
                <a:srgbClr val="C9E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6390EEC4-C235-C54B-98FC-006C324133F1}"/>
                  </a:ext>
                </a:extLst>
              </p:cNvPr>
              <p:cNvSpPr/>
              <p:nvPr/>
            </p:nvSpPr>
            <p:spPr>
              <a:xfrm>
                <a:off x="5290997" y="1641303"/>
                <a:ext cx="1604384" cy="1571090"/>
              </a:xfrm>
              <a:prstGeom prst="ellipse">
                <a:avLst/>
              </a:prstGeom>
              <a:solidFill>
                <a:schemeClr val="bg1"/>
              </a:solidFill>
              <a:ln>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a:solidFill>
                      <a:schemeClr val="tx1"/>
                    </a:solidFill>
                    <a:latin typeface="Amasis MT Pro" panose="02040504050005020304" pitchFamily="18" charset="77"/>
                  </a:rPr>
                  <a:t>Triple-Shell with Vacuum</a:t>
                </a:r>
              </a:p>
            </p:txBody>
          </p:sp>
          <p:grpSp>
            <p:nvGrpSpPr>
              <p:cNvPr id="138" name="Group 137">
                <a:extLst>
                  <a:ext uri="{FF2B5EF4-FFF2-40B4-BE49-F238E27FC236}">
                    <a16:creationId xmlns:a16="http://schemas.microsoft.com/office/drawing/2014/main" id="{BCC0E832-1174-9242-AA04-4B97A1D2E761}"/>
                  </a:ext>
                </a:extLst>
              </p:cNvPr>
              <p:cNvGrpSpPr/>
              <p:nvPr/>
            </p:nvGrpSpPr>
            <p:grpSpPr>
              <a:xfrm>
                <a:off x="6576072" y="3872241"/>
                <a:ext cx="317310" cy="918776"/>
                <a:chOff x="5741993" y="3573102"/>
                <a:chExt cx="317310" cy="918776"/>
              </a:xfrm>
            </p:grpSpPr>
            <p:grpSp>
              <p:nvGrpSpPr>
                <p:cNvPr id="166" name="Group 165">
                  <a:extLst>
                    <a:ext uri="{FF2B5EF4-FFF2-40B4-BE49-F238E27FC236}">
                      <a16:creationId xmlns:a16="http://schemas.microsoft.com/office/drawing/2014/main" id="{29853D42-096A-1240-9488-1A295213520A}"/>
                    </a:ext>
                  </a:extLst>
                </p:cNvPr>
                <p:cNvGrpSpPr/>
                <p:nvPr/>
              </p:nvGrpSpPr>
              <p:grpSpPr>
                <a:xfrm>
                  <a:off x="5741993" y="3573102"/>
                  <a:ext cx="179677" cy="917863"/>
                  <a:chOff x="3932091" y="2481695"/>
                  <a:chExt cx="179677" cy="917863"/>
                </a:xfrm>
              </p:grpSpPr>
              <p:sp>
                <p:nvSpPr>
                  <p:cNvPr id="201" name="Rectangle 200">
                    <a:extLst>
                      <a:ext uri="{FF2B5EF4-FFF2-40B4-BE49-F238E27FC236}">
                        <a16:creationId xmlns:a16="http://schemas.microsoft.com/office/drawing/2014/main" id="{F247B184-F6AF-A340-98B0-9DADD06F743D}"/>
                      </a:ext>
                    </a:extLst>
                  </p:cNvPr>
                  <p:cNvSpPr/>
                  <p:nvPr/>
                </p:nvSpPr>
                <p:spPr>
                  <a:xfrm flipH="1">
                    <a:off x="3932091" y="2481695"/>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9430D5C-2190-6F4F-BEF7-79C90B2408AB}"/>
                      </a:ext>
                    </a:extLst>
                  </p:cNvPr>
                  <p:cNvSpPr/>
                  <p:nvPr/>
                </p:nvSpPr>
                <p:spPr>
                  <a:xfrm flipH="1">
                    <a:off x="4068472" y="2481695"/>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A4C9105D-BAE5-AF4E-B3A9-1C399D7E8585}"/>
                      </a:ext>
                    </a:extLst>
                  </p:cNvPr>
                  <p:cNvSpPr/>
                  <p:nvPr/>
                </p:nvSpPr>
                <p:spPr>
                  <a:xfrm>
                    <a:off x="3980281" y="2488267"/>
                    <a:ext cx="80837" cy="9065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DD001A0C-4269-BD40-85C2-6EB848C70F95}"/>
                      </a:ext>
                    </a:extLst>
                  </p:cNvPr>
                  <p:cNvSpPr/>
                  <p:nvPr/>
                </p:nvSpPr>
                <p:spPr>
                  <a:xfrm>
                    <a:off x="3996269" y="250854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47A21DCC-4EB0-1C42-B1CA-F9B0A86C6345}"/>
                      </a:ext>
                    </a:extLst>
                  </p:cNvPr>
                  <p:cNvSpPr/>
                  <p:nvPr/>
                </p:nvSpPr>
                <p:spPr>
                  <a:xfrm>
                    <a:off x="3993294" y="264942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1CC09FEC-930B-5249-8B30-FB633726C3B8}"/>
                      </a:ext>
                    </a:extLst>
                  </p:cNvPr>
                  <p:cNvSpPr/>
                  <p:nvPr/>
                </p:nvSpPr>
                <p:spPr>
                  <a:xfrm>
                    <a:off x="4027206" y="2622277"/>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7F200BC2-D236-F543-8B3D-FF20BD5F02AD}"/>
                      </a:ext>
                    </a:extLst>
                  </p:cNvPr>
                  <p:cNvSpPr/>
                  <p:nvPr/>
                </p:nvSpPr>
                <p:spPr>
                  <a:xfrm>
                    <a:off x="4028190" y="268162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4DFDB37-9F54-D04E-8AC1-7DD72BB8EC4E}"/>
                      </a:ext>
                    </a:extLst>
                  </p:cNvPr>
                  <p:cNvSpPr/>
                  <p:nvPr/>
                </p:nvSpPr>
                <p:spPr>
                  <a:xfrm>
                    <a:off x="4018812" y="258130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DA9BF0DC-E946-ED45-8376-AF1C36D59354}"/>
                      </a:ext>
                    </a:extLst>
                  </p:cNvPr>
                  <p:cNvSpPr/>
                  <p:nvPr/>
                </p:nvSpPr>
                <p:spPr>
                  <a:xfrm>
                    <a:off x="3994818" y="272243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6CC8A413-EC48-1146-A451-66408BC7BBEF}"/>
                      </a:ext>
                    </a:extLst>
                  </p:cNvPr>
                  <p:cNvSpPr/>
                  <p:nvPr/>
                </p:nvSpPr>
                <p:spPr>
                  <a:xfrm>
                    <a:off x="4047746" y="28116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38750B48-2EBA-A346-8C10-57BE5E1B7D41}"/>
                      </a:ext>
                    </a:extLst>
                  </p:cNvPr>
                  <p:cNvSpPr/>
                  <p:nvPr/>
                </p:nvSpPr>
                <p:spPr>
                  <a:xfrm>
                    <a:off x="4014240" y="27498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199E17CC-9CB1-C242-9879-7CE1A1230A8B}"/>
                      </a:ext>
                    </a:extLst>
                  </p:cNvPr>
                  <p:cNvSpPr/>
                  <p:nvPr/>
                </p:nvSpPr>
                <p:spPr>
                  <a:xfrm>
                    <a:off x="4001526" y="28403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75DDFC44-E7D1-3249-9FBB-11D383B07271}"/>
                      </a:ext>
                    </a:extLst>
                  </p:cNvPr>
                  <p:cNvSpPr/>
                  <p:nvPr/>
                </p:nvSpPr>
                <p:spPr>
                  <a:xfrm>
                    <a:off x="4025967" y="253785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36D16BC9-934D-0A4F-8641-E39271ED3777}"/>
                      </a:ext>
                    </a:extLst>
                  </p:cNvPr>
                  <p:cNvSpPr/>
                  <p:nvPr/>
                </p:nvSpPr>
                <p:spPr>
                  <a:xfrm>
                    <a:off x="4030539" y="296638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2D02B8CD-7FEC-AA4E-B5EE-5675C20E3026}"/>
                      </a:ext>
                    </a:extLst>
                  </p:cNvPr>
                  <p:cNvSpPr/>
                  <p:nvPr/>
                </p:nvSpPr>
                <p:spPr>
                  <a:xfrm>
                    <a:off x="3996269" y="296181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2552EC8C-50CC-C64D-9F3E-894A6F20726C}"/>
                      </a:ext>
                    </a:extLst>
                  </p:cNvPr>
                  <p:cNvSpPr/>
                  <p:nvPr/>
                </p:nvSpPr>
                <p:spPr>
                  <a:xfrm>
                    <a:off x="4044617" y="290434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5DD2DE7E-F593-E940-AE0B-CA9DC7138AA2}"/>
                      </a:ext>
                    </a:extLst>
                  </p:cNvPr>
                  <p:cNvSpPr/>
                  <p:nvPr/>
                </p:nvSpPr>
                <p:spPr>
                  <a:xfrm>
                    <a:off x="4007668" y="29068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D1F6F249-215D-D640-9E96-9E3CF60DA12B}"/>
                      </a:ext>
                    </a:extLst>
                  </p:cNvPr>
                  <p:cNvSpPr/>
                  <p:nvPr/>
                </p:nvSpPr>
                <p:spPr>
                  <a:xfrm>
                    <a:off x="4041326" y="28659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F9E4E999-6299-EF4F-9BD4-0600EF0716A0}"/>
                      </a:ext>
                    </a:extLst>
                  </p:cNvPr>
                  <p:cNvSpPr/>
                  <p:nvPr/>
                </p:nvSpPr>
                <p:spPr>
                  <a:xfrm>
                    <a:off x="3996954" y="308052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8A56E3C1-002B-1F48-A230-445F5DC6157D}"/>
                      </a:ext>
                    </a:extLst>
                  </p:cNvPr>
                  <p:cNvSpPr/>
                  <p:nvPr/>
                </p:nvSpPr>
                <p:spPr>
                  <a:xfrm>
                    <a:off x="4041326" y="30896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3A9B2A1F-53EA-7248-B869-F45D68119A6D}"/>
                      </a:ext>
                    </a:extLst>
                  </p:cNvPr>
                  <p:cNvSpPr/>
                  <p:nvPr/>
                </p:nvSpPr>
                <p:spPr>
                  <a:xfrm>
                    <a:off x="4041326" y="301565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994133EA-2313-CD46-AC56-61CC4FE06144}"/>
                      </a:ext>
                    </a:extLst>
                  </p:cNvPr>
                  <p:cNvSpPr/>
                  <p:nvPr/>
                </p:nvSpPr>
                <p:spPr>
                  <a:xfrm>
                    <a:off x="4018062" y="30396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14BBE4DE-BB39-F240-8776-984B9F2F8FD5}"/>
                      </a:ext>
                    </a:extLst>
                  </p:cNvPr>
                  <p:cNvSpPr/>
                  <p:nvPr/>
                </p:nvSpPr>
                <p:spPr>
                  <a:xfrm>
                    <a:off x="3994818" y="319663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FFC61645-317B-0549-A034-BD291DF72A48}"/>
                      </a:ext>
                    </a:extLst>
                  </p:cNvPr>
                  <p:cNvSpPr/>
                  <p:nvPr/>
                </p:nvSpPr>
                <p:spPr>
                  <a:xfrm>
                    <a:off x="4037079" y="316616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18398CA5-C23A-EB46-A5B1-0C573208C30F}"/>
                      </a:ext>
                    </a:extLst>
                  </p:cNvPr>
                  <p:cNvSpPr/>
                  <p:nvPr/>
                </p:nvSpPr>
                <p:spPr>
                  <a:xfrm>
                    <a:off x="3992092" y="312078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608A602C-8970-FB49-9C9A-0AD3439DE495}"/>
                      </a:ext>
                    </a:extLst>
                  </p:cNvPr>
                  <p:cNvSpPr/>
                  <p:nvPr/>
                </p:nvSpPr>
                <p:spPr>
                  <a:xfrm>
                    <a:off x="4024562" y="312553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72473D48-7544-C743-8CE9-FCBD108ACCA7}"/>
                      </a:ext>
                    </a:extLst>
                  </p:cNvPr>
                  <p:cNvSpPr/>
                  <p:nvPr/>
                </p:nvSpPr>
                <p:spPr>
                  <a:xfrm>
                    <a:off x="4037176" y="332074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7131FD32-0CB6-D84F-A5F0-D09BA136DAEB}"/>
                      </a:ext>
                    </a:extLst>
                  </p:cNvPr>
                  <p:cNvSpPr/>
                  <p:nvPr/>
                </p:nvSpPr>
                <p:spPr>
                  <a:xfrm>
                    <a:off x="4008213" y="32514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1F090694-54FD-F049-B500-A69323EC240F}"/>
                      </a:ext>
                    </a:extLst>
                  </p:cNvPr>
                  <p:cNvSpPr/>
                  <p:nvPr/>
                </p:nvSpPr>
                <p:spPr>
                  <a:xfrm>
                    <a:off x="3984693" y="322844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9475886F-5534-EB42-A70B-36A9F163A848}"/>
                      </a:ext>
                    </a:extLst>
                  </p:cNvPr>
                  <p:cNvSpPr/>
                  <p:nvPr/>
                </p:nvSpPr>
                <p:spPr>
                  <a:xfrm>
                    <a:off x="4039683" y="3239313"/>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0F21F2A1-4618-9847-B030-5666C01A2195}"/>
                      </a:ext>
                    </a:extLst>
                  </p:cNvPr>
                  <p:cNvSpPr/>
                  <p:nvPr/>
                </p:nvSpPr>
                <p:spPr>
                  <a:xfrm>
                    <a:off x="4027206" y="33690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12883758-7F1E-9545-8D4A-BF49EA86048F}"/>
                      </a:ext>
                    </a:extLst>
                  </p:cNvPr>
                  <p:cNvSpPr/>
                  <p:nvPr/>
                </p:nvSpPr>
                <p:spPr>
                  <a:xfrm>
                    <a:off x="4003962" y="332961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98257789-E8CB-FC4B-B17B-BF7454375E47}"/>
                      </a:ext>
                    </a:extLst>
                  </p:cNvPr>
                  <p:cNvSpPr/>
                  <p:nvPr/>
                </p:nvSpPr>
                <p:spPr>
                  <a:xfrm>
                    <a:off x="3987125" y="328484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E04A7AC7-C1C7-F645-8418-8BFA85B078F6}"/>
                    </a:ext>
                  </a:extLst>
                </p:cNvPr>
                <p:cNvGrpSpPr/>
                <p:nvPr/>
              </p:nvGrpSpPr>
              <p:grpSpPr>
                <a:xfrm>
                  <a:off x="5879626" y="3574015"/>
                  <a:ext cx="179677" cy="917863"/>
                  <a:chOff x="3932091" y="2481695"/>
                  <a:chExt cx="179677" cy="917863"/>
                </a:xfrm>
              </p:grpSpPr>
              <p:sp>
                <p:nvSpPr>
                  <p:cNvPr id="168" name="Rectangle 167">
                    <a:extLst>
                      <a:ext uri="{FF2B5EF4-FFF2-40B4-BE49-F238E27FC236}">
                        <a16:creationId xmlns:a16="http://schemas.microsoft.com/office/drawing/2014/main" id="{6290A2A7-855B-B549-9EC3-008C7031B874}"/>
                      </a:ext>
                    </a:extLst>
                  </p:cNvPr>
                  <p:cNvSpPr/>
                  <p:nvPr/>
                </p:nvSpPr>
                <p:spPr>
                  <a:xfrm flipH="1">
                    <a:off x="3932091" y="2481695"/>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A627DEEE-8DB9-D848-A979-4A2F236F7FFE}"/>
                      </a:ext>
                    </a:extLst>
                  </p:cNvPr>
                  <p:cNvSpPr/>
                  <p:nvPr/>
                </p:nvSpPr>
                <p:spPr>
                  <a:xfrm flipH="1">
                    <a:off x="4068472" y="2481695"/>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D7E300A3-6F9F-8F4C-A601-3FB7D0371DF1}"/>
                      </a:ext>
                    </a:extLst>
                  </p:cNvPr>
                  <p:cNvSpPr/>
                  <p:nvPr/>
                </p:nvSpPr>
                <p:spPr>
                  <a:xfrm>
                    <a:off x="3980281" y="2488267"/>
                    <a:ext cx="80837" cy="9065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9CAD4C1F-E132-3A4E-9D5B-88F359D1EB38}"/>
                      </a:ext>
                    </a:extLst>
                  </p:cNvPr>
                  <p:cNvSpPr/>
                  <p:nvPr/>
                </p:nvSpPr>
                <p:spPr>
                  <a:xfrm>
                    <a:off x="3996269" y="250854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3912936C-2FA2-9B47-9A81-85EA9CBC8A47}"/>
                      </a:ext>
                    </a:extLst>
                  </p:cNvPr>
                  <p:cNvSpPr/>
                  <p:nvPr/>
                </p:nvSpPr>
                <p:spPr>
                  <a:xfrm>
                    <a:off x="3993294" y="264942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37077720-F2A0-C141-83EC-9BBC5742F9EA}"/>
                      </a:ext>
                    </a:extLst>
                  </p:cNvPr>
                  <p:cNvSpPr/>
                  <p:nvPr/>
                </p:nvSpPr>
                <p:spPr>
                  <a:xfrm>
                    <a:off x="4027206" y="2622277"/>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6B03F21C-DCA1-2A48-9F06-3150E455D8B3}"/>
                      </a:ext>
                    </a:extLst>
                  </p:cNvPr>
                  <p:cNvSpPr/>
                  <p:nvPr/>
                </p:nvSpPr>
                <p:spPr>
                  <a:xfrm>
                    <a:off x="4028190" y="268162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07056500-C0DE-5A44-AECD-7D097EF184CD}"/>
                      </a:ext>
                    </a:extLst>
                  </p:cNvPr>
                  <p:cNvSpPr/>
                  <p:nvPr/>
                </p:nvSpPr>
                <p:spPr>
                  <a:xfrm>
                    <a:off x="4018812" y="258130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7A7A5B7F-FF91-D940-B5B6-0A02B87A41EA}"/>
                      </a:ext>
                    </a:extLst>
                  </p:cNvPr>
                  <p:cNvSpPr/>
                  <p:nvPr/>
                </p:nvSpPr>
                <p:spPr>
                  <a:xfrm>
                    <a:off x="3994818" y="272243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0B8CB8A2-24DE-8944-B026-3990DDF2459B}"/>
                      </a:ext>
                    </a:extLst>
                  </p:cNvPr>
                  <p:cNvSpPr/>
                  <p:nvPr/>
                </p:nvSpPr>
                <p:spPr>
                  <a:xfrm>
                    <a:off x="4047746" y="28116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45F7003-7E46-674C-89B5-0264AAFEFCF6}"/>
                      </a:ext>
                    </a:extLst>
                  </p:cNvPr>
                  <p:cNvSpPr/>
                  <p:nvPr/>
                </p:nvSpPr>
                <p:spPr>
                  <a:xfrm>
                    <a:off x="4014240" y="27498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C1B6418C-91D0-7447-92E0-F39F9D1BCAC0}"/>
                      </a:ext>
                    </a:extLst>
                  </p:cNvPr>
                  <p:cNvSpPr/>
                  <p:nvPr/>
                </p:nvSpPr>
                <p:spPr>
                  <a:xfrm>
                    <a:off x="4001526" y="28403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7027E7FF-E57F-8D45-B14B-BC1A130E10AB}"/>
                      </a:ext>
                    </a:extLst>
                  </p:cNvPr>
                  <p:cNvSpPr/>
                  <p:nvPr/>
                </p:nvSpPr>
                <p:spPr>
                  <a:xfrm>
                    <a:off x="4025967" y="253785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89334440-BBC8-414F-9EAF-778014FA54E1}"/>
                      </a:ext>
                    </a:extLst>
                  </p:cNvPr>
                  <p:cNvSpPr/>
                  <p:nvPr/>
                </p:nvSpPr>
                <p:spPr>
                  <a:xfrm>
                    <a:off x="4030539" y="296638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7DB2BDDC-ABED-124A-84E2-19BF02A2D1B0}"/>
                      </a:ext>
                    </a:extLst>
                  </p:cNvPr>
                  <p:cNvSpPr/>
                  <p:nvPr/>
                </p:nvSpPr>
                <p:spPr>
                  <a:xfrm>
                    <a:off x="3996269" y="296181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A16FBDC6-F412-F840-A617-47B229136C1A}"/>
                      </a:ext>
                    </a:extLst>
                  </p:cNvPr>
                  <p:cNvSpPr/>
                  <p:nvPr/>
                </p:nvSpPr>
                <p:spPr>
                  <a:xfrm>
                    <a:off x="4044617" y="290434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6A03D54A-4397-BC4E-B727-80DC58DADD77}"/>
                      </a:ext>
                    </a:extLst>
                  </p:cNvPr>
                  <p:cNvSpPr/>
                  <p:nvPr/>
                </p:nvSpPr>
                <p:spPr>
                  <a:xfrm>
                    <a:off x="4007668" y="29068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0C4D39B-3217-034B-A182-64D67895581C}"/>
                      </a:ext>
                    </a:extLst>
                  </p:cNvPr>
                  <p:cNvSpPr/>
                  <p:nvPr/>
                </p:nvSpPr>
                <p:spPr>
                  <a:xfrm>
                    <a:off x="4041326" y="28659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E31366DC-5997-BE4E-ACDB-EBE54C769F42}"/>
                      </a:ext>
                    </a:extLst>
                  </p:cNvPr>
                  <p:cNvSpPr/>
                  <p:nvPr/>
                </p:nvSpPr>
                <p:spPr>
                  <a:xfrm>
                    <a:off x="3996954" y="308052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545AFAD8-BA55-4640-B102-660C532FCB71}"/>
                      </a:ext>
                    </a:extLst>
                  </p:cNvPr>
                  <p:cNvSpPr/>
                  <p:nvPr/>
                </p:nvSpPr>
                <p:spPr>
                  <a:xfrm>
                    <a:off x="4041326" y="30896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E5A9E1E-3C85-EA47-B519-59A0EFD3B204}"/>
                      </a:ext>
                    </a:extLst>
                  </p:cNvPr>
                  <p:cNvSpPr/>
                  <p:nvPr/>
                </p:nvSpPr>
                <p:spPr>
                  <a:xfrm>
                    <a:off x="4041326" y="301565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BBB6508F-9E51-5144-B166-CCFCC6A04FD3}"/>
                      </a:ext>
                    </a:extLst>
                  </p:cNvPr>
                  <p:cNvSpPr/>
                  <p:nvPr/>
                </p:nvSpPr>
                <p:spPr>
                  <a:xfrm>
                    <a:off x="4018062" y="30396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5FBE5ED4-5E4B-4748-8DF6-566DC93EFA99}"/>
                      </a:ext>
                    </a:extLst>
                  </p:cNvPr>
                  <p:cNvSpPr/>
                  <p:nvPr/>
                </p:nvSpPr>
                <p:spPr>
                  <a:xfrm>
                    <a:off x="3994818" y="319663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929841B1-4E23-4C4B-B3DE-44D52A9D5194}"/>
                      </a:ext>
                    </a:extLst>
                  </p:cNvPr>
                  <p:cNvSpPr/>
                  <p:nvPr/>
                </p:nvSpPr>
                <p:spPr>
                  <a:xfrm>
                    <a:off x="4037079" y="316616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5938688-16BA-F846-96EB-914F73E2A5BC}"/>
                      </a:ext>
                    </a:extLst>
                  </p:cNvPr>
                  <p:cNvSpPr/>
                  <p:nvPr/>
                </p:nvSpPr>
                <p:spPr>
                  <a:xfrm>
                    <a:off x="3992092" y="312078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91E69F40-09FC-164B-A888-AFD28CAB8003}"/>
                      </a:ext>
                    </a:extLst>
                  </p:cNvPr>
                  <p:cNvSpPr/>
                  <p:nvPr/>
                </p:nvSpPr>
                <p:spPr>
                  <a:xfrm>
                    <a:off x="4024562" y="312553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0687B9D7-437A-A745-8CF4-2F07D0854587}"/>
                      </a:ext>
                    </a:extLst>
                  </p:cNvPr>
                  <p:cNvSpPr/>
                  <p:nvPr/>
                </p:nvSpPr>
                <p:spPr>
                  <a:xfrm>
                    <a:off x="4037176" y="332074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A4E40118-A2FF-5949-BADA-77BC1B23F96B}"/>
                      </a:ext>
                    </a:extLst>
                  </p:cNvPr>
                  <p:cNvSpPr/>
                  <p:nvPr/>
                </p:nvSpPr>
                <p:spPr>
                  <a:xfrm>
                    <a:off x="4008213" y="32514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F2152D64-7C5F-F546-A777-9C247BC4642D}"/>
                      </a:ext>
                    </a:extLst>
                  </p:cNvPr>
                  <p:cNvSpPr/>
                  <p:nvPr/>
                </p:nvSpPr>
                <p:spPr>
                  <a:xfrm>
                    <a:off x="3984693" y="322844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33349CCE-4BCC-5B49-A0EB-AE0DAD37FDA9}"/>
                      </a:ext>
                    </a:extLst>
                  </p:cNvPr>
                  <p:cNvSpPr/>
                  <p:nvPr/>
                </p:nvSpPr>
                <p:spPr>
                  <a:xfrm>
                    <a:off x="4039683" y="3239313"/>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75D9D335-8D4A-E740-84BF-86997C935BF9}"/>
                      </a:ext>
                    </a:extLst>
                  </p:cNvPr>
                  <p:cNvSpPr/>
                  <p:nvPr/>
                </p:nvSpPr>
                <p:spPr>
                  <a:xfrm>
                    <a:off x="4027206" y="33690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D9B4CD2D-D12A-5645-ABCA-9735A58476BA}"/>
                      </a:ext>
                    </a:extLst>
                  </p:cNvPr>
                  <p:cNvSpPr/>
                  <p:nvPr/>
                </p:nvSpPr>
                <p:spPr>
                  <a:xfrm>
                    <a:off x="4003962" y="332961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6BD98E2D-FBEB-1542-833C-19CA77B51DD2}"/>
                      </a:ext>
                    </a:extLst>
                  </p:cNvPr>
                  <p:cNvSpPr/>
                  <p:nvPr/>
                </p:nvSpPr>
                <p:spPr>
                  <a:xfrm>
                    <a:off x="3987125" y="328484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9" name="Arrow: Right 286">
                <a:extLst>
                  <a:ext uri="{FF2B5EF4-FFF2-40B4-BE49-F238E27FC236}">
                    <a16:creationId xmlns:a16="http://schemas.microsoft.com/office/drawing/2014/main" id="{4A3A8AA9-BABF-3540-BF25-CBD63DEC633D}"/>
                  </a:ext>
                </a:extLst>
              </p:cNvPr>
              <p:cNvSpPr/>
              <p:nvPr/>
            </p:nvSpPr>
            <p:spPr>
              <a:xfrm>
                <a:off x="5927389" y="4223672"/>
                <a:ext cx="575902" cy="259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2210D2B6-2910-4546-9AE1-71F1F5131E85}"/>
                  </a:ext>
                </a:extLst>
              </p:cNvPr>
              <p:cNvGrpSpPr/>
              <p:nvPr/>
            </p:nvGrpSpPr>
            <p:grpSpPr>
              <a:xfrm>
                <a:off x="5250988" y="3866611"/>
                <a:ext cx="594318" cy="962608"/>
                <a:chOff x="6802313" y="616144"/>
                <a:chExt cx="594318" cy="962608"/>
              </a:xfrm>
            </p:grpSpPr>
            <p:grpSp>
              <p:nvGrpSpPr>
                <p:cNvPr id="141" name="Group 140">
                  <a:extLst>
                    <a:ext uri="{FF2B5EF4-FFF2-40B4-BE49-F238E27FC236}">
                      <a16:creationId xmlns:a16="http://schemas.microsoft.com/office/drawing/2014/main" id="{34BBF6EB-4C6C-A444-9B57-61EC88C56326}"/>
                    </a:ext>
                  </a:extLst>
                </p:cNvPr>
                <p:cNvGrpSpPr/>
                <p:nvPr/>
              </p:nvGrpSpPr>
              <p:grpSpPr>
                <a:xfrm>
                  <a:off x="6802313" y="616144"/>
                  <a:ext cx="503772" cy="962608"/>
                  <a:chOff x="4076699" y="1543050"/>
                  <a:chExt cx="1657351" cy="3876674"/>
                </a:xfrm>
              </p:grpSpPr>
              <p:sp>
                <p:nvSpPr>
                  <p:cNvPr id="143" name="Rectangle 142">
                    <a:extLst>
                      <a:ext uri="{FF2B5EF4-FFF2-40B4-BE49-F238E27FC236}">
                        <a16:creationId xmlns:a16="http://schemas.microsoft.com/office/drawing/2014/main" id="{A60A35BA-9EFD-5647-9887-F08A3D78C59B}"/>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4E36019F-4884-6045-8357-FB9953A289F2}"/>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39D7D70D-606D-A14B-97F7-91EE725CC50D}"/>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C1E9DAF0-3F80-8044-8635-2C88E76BCADB}"/>
                      </a:ext>
                    </a:extLst>
                  </p:cNvPr>
                  <p:cNvCxnSpPr>
                    <a:cxnSpLocks/>
                    <a:stCxn id="144" idx="2"/>
                    <a:endCxn id="144"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CE2999F-F490-E54F-9515-D21049B8657C}"/>
                      </a:ext>
                    </a:extLst>
                  </p:cNvPr>
                  <p:cNvCxnSpPr>
                    <a:cxnSpLocks/>
                    <a:stCxn id="145" idx="2"/>
                    <a:endCxn id="145"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D11B53-5A6F-9844-A51C-6FFEFA56B43D}"/>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BB1733D-6590-5440-9865-8DF1C0D7DBEB}"/>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0674A815-6BE8-EB4A-968C-F9053306A20B}"/>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44DB8327-F47A-434E-9824-18FCAE35CA68}"/>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35933DB8-24E8-1A44-BDCB-AA7A550F8917}"/>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F36EE39C-6520-E24D-B893-F71203AA8C62}"/>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F6E7838E-680D-CC4E-A285-CEEB5C3910C5}"/>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D6CFA0BB-C7CA-FE41-8ED8-8335A211FCAC}"/>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3E7B2B73-E508-0C49-91F9-F0A766358CAE}"/>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752364FD-D64A-7A49-B572-90F18803749F}"/>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37F6CECA-C8E8-3D48-A303-B2A0B066E1A4}"/>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4B0B9F6C-1BA3-A145-BA93-13126B93B7C1}"/>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CC8DCDEA-E2D0-E14A-AE65-10D9AFF2D859}"/>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59D10D9A-1B37-C14D-8EF5-3AD24E0E14E2}"/>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1310ACBF-EB20-8A4D-8D15-A223EC4F69F0}"/>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7A85CDC5-8764-8E4A-BC4A-B83098DEFBF9}"/>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C9E23F55-1200-4749-9BE7-2890A84AED01}"/>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06D3ACF3-3002-564D-B036-7C887EAD3F64}"/>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Rectangle 141">
                  <a:extLst>
                    <a:ext uri="{FF2B5EF4-FFF2-40B4-BE49-F238E27FC236}">
                      <a16:creationId xmlns:a16="http://schemas.microsoft.com/office/drawing/2014/main" id="{A9291F64-B53C-7643-B143-A4FC2AA2208B}"/>
                    </a:ext>
                  </a:extLst>
                </p:cNvPr>
                <p:cNvSpPr/>
                <p:nvPr/>
              </p:nvSpPr>
              <p:spPr>
                <a:xfrm>
                  <a:off x="7248105" y="913677"/>
                  <a:ext cx="148526" cy="344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34EB7F85-7D9A-4A4E-8458-C4BD03FACD64}"/>
                </a:ext>
              </a:extLst>
            </p:cNvPr>
            <p:cNvGrpSpPr/>
            <p:nvPr/>
          </p:nvGrpSpPr>
          <p:grpSpPr>
            <a:xfrm>
              <a:off x="2752884" y="1900001"/>
              <a:ext cx="2295993" cy="3349901"/>
              <a:chOff x="2752884" y="1900001"/>
              <a:chExt cx="2295993" cy="3349901"/>
            </a:xfrm>
          </p:grpSpPr>
          <p:sp>
            <p:nvSpPr>
              <p:cNvPr id="69" name="Trapezoid 68">
                <a:extLst>
                  <a:ext uri="{FF2B5EF4-FFF2-40B4-BE49-F238E27FC236}">
                    <a16:creationId xmlns:a16="http://schemas.microsoft.com/office/drawing/2014/main" id="{E9F9A01A-1885-DC41-8E8B-1B596D49A68E}"/>
                  </a:ext>
                </a:extLst>
              </p:cNvPr>
              <p:cNvSpPr/>
              <p:nvPr/>
            </p:nvSpPr>
            <p:spPr>
              <a:xfrm rot="10800000">
                <a:off x="2752884" y="1900001"/>
                <a:ext cx="2295993" cy="2063198"/>
              </a:xfrm>
              <a:prstGeom prst="trapezoid">
                <a:avLst/>
              </a:prstGeom>
              <a:solidFill>
                <a:srgbClr val="00CFB4">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CD34AB3-5216-944A-9FBF-2BA5ADA79DB0}"/>
                  </a:ext>
                </a:extLst>
              </p:cNvPr>
              <p:cNvSpPr/>
              <p:nvPr/>
            </p:nvSpPr>
            <p:spPr>
              <a:xfrm>
                <a:off x="3045281" y="3569850"/>
                <a:ext cx="1718684" cy="1680052"/>
              </a:xfrm>
              <a:prstGeom prst="ellipse">
                <a:avLst/>
              </a:prstGeom>
              <a:solidFill>
                <a:srgbClr val="00CFB4">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85851BE-5D65-9A45-8AE6-BDE39FE4CF6F}"/>
                  </a:ext>
                </a:extLst>
              </p:cNvPr>
              <p:cNvSpPr/>
              <p:nvPr/>
            </p:nvSpPr>
            <p:spPr>
              <a:xfrm>
                <a:off x="3102431" y="3624331"/>
                <a:ext cx="1604384" cy="1571090"/>
              </a:xfrm>
              <a:prstGeom prst="ellipse">
                <a:avLst/>
              </a:prstGeom>
              <a:solidFill>
                <a:schemeClr val="bg1"/>
              </a:solidFill>
              <a:ln>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a:solidFill>
                      <a:schemeClr val="tx1"/>
                    </a:solidFill>
                    <a:latin typeface="Amasis MT Pro" panose="02040504050005020304" pitchFamily="18" charset="77"/>
                  </a:rPr>
                  <a:t>Double-Shell Tank with Vacuum</a:t>
                </a:r>
              </a:p>
            </p:txBody>
          </p:sp>
          <p:sp>
            <p:nvSpPr>
              <p:cNvPr id="73" name="Rectangle 72">
                <a:extLst>
                  <a:ext uri="{FF2B5EF4-FFF2-40B4-BE49-F238E27FC236}">
                    <a16:creationId xmlns:a16="http://schemas.microsoft.com/office/drawing/2014/main" id="{61E0FC71-30E8-3E4D-A4A4-ECD92F5D8D13}"/>
                  </a:ext>
                </a:extLst>
              </p:cNvPr>
              <p:cNvSpPr/>
              <p:nvPr/>
            </p:nvSpPr>
            <p:spPr>
              <a:xfrm>
                <a:off x="4502310" y="2169877"/>
                <a:ext cx="89494" cy="8862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0C3D5C9-4B49-7444-BDCB-21E3D5CDBFF9}"/>
                  </a:ext>
                </a:extLst>
              </p:cNvPr>
              <p:cNvSpPr/>
              <p:nvPr/>
            </p:nvSpPr>
            <p:spPr>
              <a:xfrm flipH="1">
                <a:off x="4435070" y="2163214"/>
                <a:ext cx="71871" cy="90833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BC7E94D-68E8-D949-969E-CC1EF90C26CD}"/>
                  </a:ext>
                </a:extLst>
              </p:cNvPr>
              <p:cNvSpPr/>
              <p:nvPr/>
            </p:nvSpPr>
            <p:spPr>
              <a:xfrm flipH="1">
                <a:off x="4580976" y="2163214"/>
                <a:ext cx="81396" cy="90833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1C9FC9C-1A87-424D-A56D-3A8972B41F0D}"/>
                  </a:ext>
                </a:extLst>
              </p:cNvPr>
              <p:cNvSpPr/>
              <p:nvPr/>
            </p:nvSpPr>
            <p:spPr>
              <a:xfrm>
                <a:off x="4518298" y="218053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8AFF175-9B0C-6946-B903-E85A65EAEF5B}"/>
                  </a:ext>
                </a:extLst>
              </p:cNvPr>
              <p:cNvSpPr/>
              <p:nvPr/>
            </p:nvSpPr>
            <p:spPr>
              <a:xfrm>
                <a:off x="4515323" y="232141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FED83F0-CCB6-2A40-BC9E-313699A78A8A}"/>
                  </a:ext>
                </a:extLst>
              </p:cNvPr>
              <p:cNvSpPr/>
              <p:nvPr/>
            </p:nvSpPr>
            <p:spPr>
              <a:xfrm>
                <a:off x="4549235" y="229427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95EC65F-8072-5449-88B1-213D0685B545}"/>
                  </a:ext>
                </a:extLst>
              </p:cNvPr>
              <p:cNvSpPr/>
              <p:nvPr/>
            </p:nvSpPr>
            <p:spPr>
              <a:xfrm>
                <a:off x="4550219" y="2353615"/>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E145DF4-3506-A74A-A2B2-6084BEC91B56}"/>
                  </a:ext>
                </a:extLst>
              </p:cNvPr>
              <p:cNvSpPr/>
              <p:nvPr/>
            </p:nvSpPr>
            <p:spPr>
              <a:xfrm>
                <a:off x="4540841" y="22533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82559B3A-23E4-1444-A6A1-CE06D76E1BE9}"/>
                  </a:ext>
                </a:extLst>
              </p:cNvPr>
              <p:cNvSpPr/>
              <p:nvPr/>
            </p:nvSpPr>
            <p:spPr>
              <a:xfrm>
                <a:off x="4516847" y="239442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0B0AB74E-EADC-0B44-8A08-166F1817ADB3}"/>
                  </a:ext>
                </a:extLst>
              </p:cNvPr>
              <p:cNvSpPr/>
              <p:nvPr/>
            </p:nvSpPr>
            <p:spPr>
              <a:xfrm>
                <a:off x="4569775" y="248367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78C1E7D-BD25-EE4B-AD1D-1B0306547DB2}"/>
                  </a:ext>
                </a:extLst>
              </p:cNvPr>
              <p:cNvSpPr/>
              <p:nvPr/>
            </p:nvSpPr>
            <p:spPr>
              <a:xfrm>
                <a:off x="4536269" y="242189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F8668C9D-5A0D-5643-B202-958B6432FEFD}"/>
                  </a:ext>
                </a:extLst>
              </p:cNvPr>
              <p:cNvSpPr/>
              <p:nvPr/>
            </p:nvSpPr>
            <p:spPr>
              <a:xfrm>
                <a:off x="4523555" y="251237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52DB525C-9BB2-004C-9327-C1ECE834AFB4}"/>
                  </a:ext>
                </a:extLst>
              </p:cNvPr>
              <p:cNvSpPr/>
              <p:nvPr/>
            </p:nvSpPr>
            <p:spPr>
              <a:xfrm>
                <a:off x="4547996" y="22098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AE80A7C-2953-8B4C-B790-19C33BE06E0F}"/>
                  </a:ext>
                </a:extLst>
              </p:cNvPr>
              <p:cNvSpPr/>
              <p:nvPr/>
            </p:nvSpPr>
            <p:spPr>
              <a:xfrm>
                <a:off x="4552568" y="26383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D585DAF-DBEE-1543-A78D-9D3D35A8777E}"/>
                  </a:ext>
                </a:extLst>
              </p:cNvPr>
              <p:cNvSpPr/>
              <p:nvPr/>
            </p:nvSpPr>
            <p:spPr>
              <a:xfrm>
                <a:off x="4518298" y="263381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B35F7932-373C-564D-A8A4-0F2B102D0613}"/>
                  </a:ext>
                </a:extLst>
              </p:cNvPr>
              <p:cNvSpPr/>
              <p:nvPr/>
            </p:nvSpPr>
            <p:spPr>
              <a:xfrm>
                <a:off x="4566646" y="257634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721373F-835D-7B45-9D83-83B73984F02D}"/>
                  </a:ext>
                </a:extLst>
              </p:cNvPr>
              <p:cNvSpPr/>
              <p:nvPr/>
            </p:nvSpPr>
            <p:spPr>
              <a:xfrm>
                <a:off x="4529697" y="257889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EA8BA7B8-EEA7-7E4B-9958-2E0442A92E3E}"/>
                  </a:ext>
                </a:extLst>
              </p:cNvPr>
              <p:cNvSpPr/>
              <p:nvPr/>
            </p:nvSpPr>
            <p:spPr>
              <a:xfrm>
                <a:off x="4563355" y="25378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B283612-0A87-B147-8665-70631C39BDEB}"/>
                  </a:ext>
                </a:extLst>
              </p:cNvPr>
              <p:cNvSpPr/>
              <p:nvPr/>
            </p:nvSpPr>
            <p:spPr>
              <a:xfrm>
                <a:off x="4518983" y="275252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41DCC297-ADE1-794A-9118-71571751EB82}"/>
                  </a:ext>
                </a:extLst>
              </p:cNvPr>
              <p:cNvSpPr/>
              <p:nvPr/>
            </p:nvSpPr>
            <p:spPr>
              <a:xfrm>
                <a:off x="4563355" y="276166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C862E5B-BA14-FA42-9852-0857B17A2602}"/>
                  </a:ext>
                </a:extLst>
              </p:cNvPr>
              <p:cNvSpPr/>
              <p:nvPr/>
            </p:nvSpPr>
            <p:spPr>
              <a:xfrm>
                <a:off x="4563355" y="2687645"/>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096DC744-FCB6-ED4A-9CEF-045377E85873}"/>
                  </a:ext>
                </a:extLst>
              </p:cNvPr>
              <p:cNvSpPr/>
              <p:nvPr/>
            </p:nvSpPr>
            <p:spPr>
              <a:xfrm>
                <a:off x="4540091" y="271166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42DC9DCE-A5F8-244B-8045-A9C7C77A04F2}"/>
                  </a:ext>
                </a:extLst>
              </p:cNvPr>
              <p:cNvSpPr/>
              <p:nvPr/>
            </p:nvSpPr>
            <p:spPr>
              <a:xfrm>
                <a:off x="4516847" y="286862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1A51D3C8-41EE-0A48-9A94-3739D68A8A2B}"/>
                  </a:ext>
                </a:extLst>
              </p:cNvPr>
              <p:cNvSpPr/>
              <p:nvPr/>
            </p:nvSpPr>
            <p:spPr>
              <a:xfrm>
                <a:off x="4559108" y="283816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BD14BF5D-3FAA-F344-8EDB-A58C3DCEE224}"/>
                  </a:ext>
                </a:extLst>
              </p:cNvPr>
              <p:cNvSpPr/>
              <p:nvPr/>
            </p:nvSpPr>
            <p:spPr>
              <a:xfrm>
                <a:off x="4514121" y="279277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5FD83F3-7DEC-5A41-AA29-5CEA5BDC8779}"/>
                  </a:ext>
                </a:extLst>
              </p:cNvPr>
              <p:cNvSpPr/>
              <p:nvPr/>
            </p:nvSpPr>
            <p:spPr>
              <a:xfrm>
                <a:off x="4546591" y="279752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022CB8D-6990-2C42-AEFF-54D19F638A9B}"/>
                  </a:ext>
                </a:extLst>
              </p:cNvPr>
              <p:cNvSpPr/>
              <p:nvPr/>
            </p:nvSpPr>
            <p:spPr>
              <a:xfrm>
                <a:off x="4559205" y="299273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F8443B82-B412-9B42-B748-2E85EE2D0CD7}"/>
                  </a:ext>
                </a:extLst>
              </p:cNvPr>
              <p:cNvSpPr/>
              <p:nvPr/>
            </p:nvSpPr>
            <p:spPr>
              <a:xfrm>
                <a:off x="4530242" y="29233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A5AF83FC-127A-1544-B086-D32B3340DDE7}"/>
                  </a:ext>
                </a:extLst>
              </p:cNvPr>
              <p:cNvSpPr/>
              <p:nvPr/>
            </p:nvSpPr>
            <p:spPr>
              <a:xfrm>
                <a:off x="4506722" y="29004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19E67B3-21FD-8A44-990E-5DB0C51D1C56}"/>
                  </a:ext>
                </a:extLst>
              </p:cNvPr>
              <p:cNvSpPr/>
              <p:nvPr/>
            </p:nvSpPr>
            <p:spPr>
              <a:xfrm>
                <a:off x="4561712" y="2911307"/>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610E21EB-2C14-3948-8C2B-E61670EF4DA1}"/>
                  </a:ext>
                </a:extLst>
              </p:cNvPr>
              <p:cNvSpPr/>
              <p:nvPr/>
            </p:nvSpPr>
            <p:spPr>
              <a:xfrm>
                <a:off x="4549235" y="30410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FCBD7E64-B960-604A-8BC5-C6749219BA56}"/>
                  </a:ext>
                </a:extLst>
              </p:cNvPr>
              <p:cNvSpPr/>
              <p:nvPr/>
            </p:nvSpPr>
            <p:spPr>
              <a:xfrm>
                <a:off x="4525991" y="300161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D9961CFA-A817-AE49-AAB2-CB7F40583C86}"/>
                  </a:ext>
                </a:extLst>
              </p:cNvPr>
              <p:cNvSpPr/>
              <p:nvPr/>
            </p:nvSpPr>
            <p:spPr>
              <a:xfrm>
                <a:off x="4509154" y="2956835"/>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A61F1E85-C726-9D46-BECF-420E8089B6EE}"/>
                  </a:ext>
                </a:extLst>
              </p:cNvPr>
              <p:cNvGrpSpPr/>
              <p:nvPr/>
            </p:nvGrpSpPr>
            <p:grpSpPr>
              <a:xfrm>
                <a:off x="3138634" y="2126881"/>
                <a:ext cx="1226231" cy="962608"/>
                <a:chOff x="3138634" y="2126881"/>
                <a:chExt cx="1226231" cy="962608"/>
              </a:xfrm>
            </p:grpSpPr>
            <p:sp>
              <p:nvSpPr>
                <p:cNvPr id="107" name="Arrow: Right 281">
                  <a:extLst>
                    <a:ext uri="{FF2B5EF4-FFF2-40B4-BE49-F238E27FC236}">
                      <a16:creationId xmlns:a16="http://schemas.microsoft.com/office/drawing/2014/main" id="{EF36FF91-00B5-2446-AC66-7FF3B4267836}"/>
                    </a:ext>
                  </a:extLst>
                </p:cNvPr>
                <p:cNvSpPr/>
                <p:nvPr/>
              </p:nvSpPr>
              <p:spPr>
                <a:xfrm>
                  <a:off x="3788963" y="2452329"/>
                  <a:ext cx="575902" cy="259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F526D80D-F465-4740-8816-04911A7B559C}"/>
                    </a:ext>
                  </a:extLst>
                </p:cNvPr>
                <p:cNvGrpSpPr/>
                <p:nvPr/>
              </p:nvGrpSpPr>
              <p:grpSpPr>
                <a:xfrm>
                  <a:off x="3138634" y="2126881"/>
                  <a:ext cx="594318" cy="962608"/>
                  <a:chOff x="6802313" y="616144"/>
                  <a:chExt cx="594318" cy="962608"/>
                </a:xfrm>
              </p:grpSpPr>
              <p:grpSp>
                <p:nvGrpSpPr>
                  <p:cNvPr id="109" name="Group 108">
                    <a:extLst>
                      <a:ext uri="{FF2B5EF4-FFF2-40B4-BE49-F238E27FC236}">
                        <a16:creationId xmlns:a16="http://schemas.microsoft.com/office/drawing/2014/main" id="{C24FCE96-9F34-FF4F-9DEE-38F6D172BA90}"/>
                      </a:ext>
                    </a:extLst>
                  </p:cNvPr>
                  <p:cNvGrpSpPr/>
                  <p:nvPr/>
                </p:nvGrpSpPr>
                <p:grpSpPr>
                  <a:xfrm>
                    <a:off x="6802313" y="616144"/>
                    <a:ext cx="503772" cy="962608"/>
                    <a:chOff x="4076699" y="1543050"/>
                    <a:chExt cx="1657351" cy="3876674"/>
                  </a:xfrm>
                </p:grpSpPr>
                <p:sp>
                  <p:nvSpPr>
                    <p:cNvPr id="111" name="Rectangle 110">
                      <a:extLst>
                        <a:ext uri="{FF2B5EF4-FFF2-40B4-BE49-F238E27FC236}">
                          <a16:creationId xmlns:a16="http://schemas.microsoft.com/office/drawing/2014/main" id="{EBBC9EB5-13EA-9C4B-818D-55F14E81DCDB}"/>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C840DD69-E3D4-4F4C-804A-878C6958BC55}"/>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A058249C-1D3D-0240-B249-91F2F284F2AF}"/>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1C833489-5E53-1C49-B287-47CFE966C58A}"/>
                        </a:ext>
                      </a:extLst>
                    </p:cNvPr>
                    <p:cNvCxnSpPr>
                      <a:cxnSpLocks/>
                      <a:stCxn id="112" idx="2"/>
                      <a:endCxn id="112"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860173F-5AC7-3142-A40B-3AC7DFB85B53}"/>
                        </a:ext>
                      </a:extLst>
                    </p:cNvPr>
                    <p:cNvCxnSpPr>
                      <a:cxnSpLocks/>
                      <a:stCxn id="113" idx="2"/>
                      <a:endCxn id="113"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6897E86-CF83-A54B-BB70-0450A194DA97}"/>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681313F-CB33-1F4D-9F78-782C8E2DEC10}"/>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F55A74B2-9D64-3D4D-870B-8BC7342B4234}"/>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28F9BABB-99D9-1647-8BE7-79FEF5EA4A61}"/>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5145DE03-DF21-EB49-8E01-2A6AC6A51B78}"/>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F8B68145-D7CA-9142-8741-66598A2BF4B9}"/>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8B8A7DC-702E-A94C-AAB8-0DED615BAEDC}"/>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B715FC34-6E5E-C446-A692-99F9F5D56986}"/>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7239D9C-62DD-3640-A6C0-C9D03041BE39}"/>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CBF399BF-31F5-D040-AFF4-5D87A8375C71}"/>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F9DDFFB3-1008-9C41-BB2D-2DD069126CE3}"/>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4FE211F1-645D-4E44-AD1B-2B28DF0A30DD}"/>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4D006214-B27F-9345-8A6F-0BF9B7ABD854}"/>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05CFAC61-D245-B24F-B12D-0F6CF8B94615}"/>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5E888CFB-D34D-0E45-A39E-764B31930F89}"/>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46244F6-B0A3-1C42-9D86-2C3F1CF50BA6}"/>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38A3C848-C84B-8E41-B7A1-5252AEB362CB}"/>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884B702C-056D-B74E-8AD1-1615C41B6964}"/>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Rectangle 109">
                    <a:extLst>
                      <a:ext uri="{FF2B5EF4-FFF2-40B4-BE49-F238E27FC236}">
                        <a16:creationId xmlns:a16="http://schemas.microsoft.com/office/drawing/2014/main" id="{01F66EAF-FDBB-BD4F-BB02-392A2BDF9AFF}"/>
                      </a:ext>
                    </a:extLst>
                  </p:cNvPr>
                  <p:cNvSpPr/>
                  <p:nvPr/>
                </p:nvSpPr>
                <p:spPr>
                  <a:xfrm>
                    <a:off x="7248105" y="913677"/>
                    <a:ext cx="148526" cy="344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 name="Group 14">
              <a:extLst>
                <a:ext uri="{FF2B5EF4-FFF2-40B4-BE49-F238E27FC236}">
                  <a16:creationId xmlns:a16="http://schemas.microsoft.com/office/drawing/2014/main" id="{824BA769-665E-C64F-8D6D-A8536096EF73}"/>
                </a:ext>
              </a:extLst>
            </p:cNvPr>
            <p:cNvGrpSpPr/>
            <p:nvPr/>
          </p:nvGrpSpPr>
          <p:grpSpPr>
            <a:xfrm>
              <a:off x="569626" y="1580464"/>
              <a:ext cx="2295992" cy="3377532"/>
              <a:chOff x="569626" y="1580464"/>
              <a:chExt cx="2295992" cy="3377532"/>
            </a:xfrm>
          </p:grpSpPr>
          <p:sp>
            <p:nvSpPr>
              <p:cNvPr id="16" name="Oval 15">
                <a:extLst>
                  <a:ext uri="{FF2B5EF4-FFF2-40B4-BE49-F238E27FC236}">
                    <a16:creationId xmlns:a16="http://schemas.microsoft.com/office/drawing/2014/main" id="{E891D263-3EBC-624B-8B89-BFC6DA958680}"/>
                  </a:ext>
                </a:extLst>
              </p:cNvPr>
              <p:cNvSpPr/>
              <p:nvPr/>
            </p:nvSpPr>
            <p:spPr>
              <a:xfrm>
                <a:off x="858279" y="1580464"/>
                <a:ext cx="1718684" cy="1680052"/>
              </a:xfrm>
              <a:prstGeom prst="ellipse">
                <a:avLst/>
              </a:prstGeom>
              <a:solidFill>
                <a:srgbClr val="02BBDC">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AAAB6486-3A27-514C-94CF-1D59104BAA31}"/>
                  </a:ext>
                </a:extLst>
              </p:cNvPr>
              <p:cNvSpPr/>
              <p:nvPr/>
            </p:nvSpPr>
            <p:spPr>
              <a:xfrm>
                <a:off x="569626" y="2863251"/>
                <a:ext cx="2295992" cy="2094745"/>
              </a:xfrm>
              <a:prstGeom prst="trapezoid">
                <a:avLst/>
              </a:prstGeom>
              <a:solidFill>
                <a:srgbClr val="02BBDC">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507634F-75A0-D346-A5B7-4E3581C8C6F9}"/>
                  </a:ext>
                </a:extLst>
              </p:cNvPr>
              <p:cNvSpPr/>
              <p:nvPr/>
            </p:nvSpPr>
            <p:spPr>
              <a:xfrm>
                <a:off x="915429" y="1639398"/>
                <a:ext cx="1594859" cy="1561565"/>
              </a:xfrm>
              <a:prstGeom prst="ellipse">
                <a:avLst/>
              </a:prstGeom>
              <a:solidFill>
                <a:schemeClr val="bg1"/>
              </a:solidFill>
              <a:ln>
                <a:solidFill>
                  <a:srgbClr val="02BBD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50">
                    <a:solidFill>
                      <a:schemeClr val="tx1"/>
                    </a:solidFill>
                    <a:latin typeface="Amasis MT Pro"/>
                  </a:rPr>
                  <a:t>Double-Shell with Glass Bead Insulation</a:t>
                </a:r>
              </a:p>
            </p:txBody>
          </p:sp>
          <p:grpSp>
            <p:nvGrpSpPr>
              <p:cNvPr id="19" name="Group 18">
                <a:extLst>
                  <a:ext uri="{FF2B5EF4-FFF2-40B4-BE49-F238E27FC236}">
                    <a16:creationId xmlns:a16="http://schemas.microsoft.com/office/drawing/2014/main" id="{C25A8F97-A2CB-B84A-9AAB-B794BC3696DD}"/>
                  </a:ext>
                </a:extLst>
              </p:cNvPr>
              <p:cNvGrpSpPr/>
              <p:nvPr/>
            </p:nvGrpSpPr>
            <p:grpSpPr>
              <a:xfrm>
                <a:off x="2229758" y="3819093"/>
                <a:ext cx="272416" cy="671410"/>
                <a:chOff x="2905123" y="4147704"/>
                <a:chExt cx="179677" cy="917863"/>
              </a:xfrm>
            </p:grpSpPr>
            <p:sp>
              <p:nvSpPr>
                <p:cNvPr id="67" name="Rectangle 66">
                  <a:extLst>
                    <a:ext uri="{FF2B5EF4-FFF2-40B4-BE49-F238E27FC236}">
                      <a16:creationId xmlns:a16="http://schemas.microsoft.com/office/drawing/2014/main" id="{B332F631-E914-9446-BFB0-D90B6CC11A22}"/>
                    </a:ext>
                  </a:extLst>
                </p:cNvPr>
                <p:cNvSpPr/>
                <p:nvPr/>
              </p:nvSpPr>
              <p:spPr>
                <a:xfrm flipH="1">
                  <a:off x="2905123" y="4147704"/>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637E0B5-9BFE-B14D-B634-04D6FC36727E}"/>
                    </a:ext>
                  </a:extLst>
                </p:cNvPr>
                <p:cNvSpPr/>
                <p:nvPr/>
              </p:nvSpPr>
              <p:spPr>
                <a:xfrm flipH="1">
                  <a:off x="3041504" y="4147704"/>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81F0D07D-8504-3F49-91C9-4DE01601501E}"/>
                  </a:ext>
                </a:extLst>
              </p:cNvPr>
              <p:cNvSpPr/>
              <p:nvPr/>
            </p:nvSpPr>
            <p:spPr>
              <a:xfrm>
                <a:off x="2304633" y="3839347"/>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11CC164-CA0F-3541-8E3B-C2F4E82C32EB}"/>
                  </a:ext>
                </a:extLst>
              </p:cNvPr>
              <p:cNvSpPr/>
              <p:nvPr/>
            </p:nvSpPr>
            <p:spPr>
              <a:xfrm>
                <a:off x="2372890" y="3874206"/>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1C0486-3DC2-F84B-9EAD-1FB5ACBFE5D3}"/>
                  </a:ext>
                </a:extLst>
              </p:cNvPr>
              <p:cNvSpPr/>
              <p:nvPr/>
            </p:nvSpPr>
            <p:spPr>
              <a:xfrm>
                <a:off x="2360398" y="3801371"/>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9C2FEB8-E0A9-DF42-85D1-A5A7F1DCC5EB}"/>
                  </a:ext>
                </a:extLst>
              </p:cNvPr>
              <p:cNvSpPr/>
              <p:nvPr/>
            </p:nvSpPr>
            <p:spPr>
              <a:xfrm>
                <a:off x="2304695" y="3904500"/>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C5427B1-0FE7-AC4A-BFBB-7593B87498C1}"/>
                  </a:ext>
                </a:extLst>
              </p:cNvPr>
              <p:cNvSpPr/>
              <p:nvPr/>
            </p:nvSpPr>
            <p:spPr>
              <a:xfrm>
                <a:off x="2377297" y="4144077"/>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F8CF876-4EF4-E943-9B06-55ABA268D42C}"/>
                  </a:ext>
                </a:extLst>
              </p:cNvPr>
              <p:cNvSpPr/>
              <p:nvPr/>
            </p:nvSpPr>
            <p:spPr>
              <a:xfrm>
                <a:off x="2378576" y="4015971"/>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F3C3A9-578A-7749-99E8-D0C9620CCC58}"/>
                  </a:ext>
                </a:extLst>
              </p:cNvPr>
              <p:cNvSpPr/>
              <p:nvPr/>
            </p:nvSpPr>
            <p:spPr>
              <a:xfrm>
                <a:off x="2324376" y="3975983"/>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DE0CE7A-3BF1-8242-837F-DA66C2416717}"/>
                  </a:ext>
                </a:extLst>
              </p:cNvPr>
              <p:cNvSpPr/>
              <p:nvPr/>
            </p:nvSpPr>
            <p:spPr>
              <a:xfrm>
                <a:off x="2304633" y="4040836"/>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9E6B57A-9B09-4240-86B9-6F6782360F65}"/>
                  </a:ext>
                </a:extLst>
              </p:cNvPr>
              <p:cNvSpPr/>
              <p:nvPr/>
            </p:nvSpPr>
            <p:spPr>
              <a:xfrm>
                <a:off x="2317435" y="4103835"/>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9EFB4CE-826F-6B49-AD9C-5A3C91ADF416}"/>
                  </a:ext>
                </a:extLst>
              </p:cNvPr>
              <p:cNvSpPr/>
              <p:nvPr/>
            </p:nvSpPr>
            <p:spPr>
              <a:xfrm>
                <a:off x="2368257" y="4073306"/>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B63AD85-F22A-6945-9B10-4FC0A2061034}"/>
                  </a:ext>
                </a:extLst>
              </p:cNvPr>
              <p:cNvSpPr/>
              <p:nvPr/>
            </p:nvSpPr>
            <p:spPr>
              <a:xfrm>
                <a:off x="2376269" y="3942446"/>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2621515-07C5-DE49-83E5-0893FCAF4B44}"/>
                  </a:ext>
                </a:extLst>
              </p:cNvPr>
              <p:cNvSpPr/>
              <p:nvPr/>
            </p:nvSpPr>
            <p:spPr>
              <a:xfrm>
                <a:off x="2305781" y="4170870"/>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DEB1183-294B-A945-BC71-83C4FB615E61}"/>
                  </a:ext>
                </a:extLst>
              </p:cNvPr>
              <p:cNvSpPr/>
              <p:nvPr/>
            </p:nvSpPr>
            <p:spPr>
              <a:xfrm>
                <a:off x="2353147" y="4208497"/>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0ECCAE5-1145-F841-AD2B-95A670E2EFC7}"/>
                  </a:ext>
                </a:extLst>
              </p:cNvPr>
              <p:cNvSpPr/>
              <p:nvPr/>
            </p:nvSpPr>
            <p:spPr>
              <a:xfrm>
                <a:off x="2307116" y="4252478"/>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D4527F2-CE27-B341-A256-5F2997E882C5}"/>
                  </a:ext>
                </a:extLst>
              </p:cNvPr>
              <p:cNvSpPr/>
              <p:nvPr/>
            </p:nvSpPr>
            <p:spPr>
              <a:xfrm>
                <a:off x="2379042" y="4272183"/>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9CE64A3-38B7-CD4D-90E1-A696CBE7BDDD}"/>
                  </a:ext>
                </a:extLst>
              </p:cNvPr>
              <p:cNvSpPr/>
              <p:nvPr/>
            </p:nvSpPr>
            <p:spPr>
              <a:xfrm>
                <a:off x="2373539" y="4338582"/>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DBA3F0F-BBEB-434A-93D6-645166E1FBD9}"/>
                  </a:ext>
                </a:extLst>
              </p:cNvPr>
              <p:cNvSpPr/>
              <p:nvPr/>
            </p:nvSpPr>
            <p:spPr>
              <a:xfrm>
                <a:off x="2311224" y="4321912"/>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BB0824D-D728-1B41-AB9E-7931B3228C2A}"/>
                  </a:ext>
                </a:extLst>
              </p:cNvPr>
              <p:cNvSpPr/>
              <p:nvPr/>
            </p:nvSpPr>
            <p:spPr>
              <a:xfrm>
                <a:off x="2327755" y="4385598"/>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89BA7E3-78F6-014A-9DD3-1ABA51AD1D8B}"/>
                  </a:ext>
                </a:extLst>
              </p:cNvPr>
              <p:cNvSpPr/>
              <p:nvPr/>
            </p:nvSpPr>
            <p:spPr>
              <a:xfrm>
                <a:off x="2378129" y="4430767"/>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5E96E44-C967-D745-99CD-819689306958}"/>
                  </a:ext>
                </a:extLst>
              </p:cNvPr>
              <p:cNvSpPr/>
              <p:nvPr/>
            </p:nvSpPr>
            <p:spPr>
              <a:xfrm>
                <a:off x="2317435" y="4446246"/>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78E8A868-99A3-FA4F-9A07-E3138FB72397}"/>
                  </a:ext>
                </a:extLst>
              </p:cNvPr>
              <p:cNvGrpSpPr/>
              <p:nvPr/>
            </p:nvGrpSpPr>
            <p:grpSpPr>
              <a:xfrm>
                <a:off x="895722" y="3684281"/>
                <a:ext cx="594318" cy="962608"/>
                <a:chOff x="6802313" y="616144"/>
                <a:chExt cx="594318" cy="962608"/>
              </a:xfrm>
            </p:grpSpPr>
            <p:grpSp>
              <p:nvGrpSpPr>
                <p:cNvPr id="42" name="Group 41">
                  <a:extLst>
                    <a:ext uri="{FF2B5EF4-FFF2-40B4-BE49-F238E27FC236}">
                      <a16:creationId xmlns:a16="http://schemas.microsoft.com/office/drawing/2014/main" id="{2FDDDC89-EFA7-4849-B1C8-5F1158EEF807}"/>
                    </a:ext>
                  </a:extLst>
                </p:cNvPr>
                <p:cNvGrpSpPr/>
                <p:nvPr/>
              </p:nvGrpSpPr>
              <p:grpSpPr>
                <a:xfrm>
                  <a:off x="6802313" y="616144"/>
                  <a:ext cx="503772" cy="962608"/>
                  <a:chOff x="4076699" y="1543050"/>
                  <a:chExt cx="1657351" cy="3876674"/>
                </a:xfrm>
              </p:grpSpPr>
              <p:sp>
                <p:nvSpPr>
                  <p:cNvPr id="44" name="Rectangle 43">
                    <a:extLst>
                      <a:ext uri="{FF2B5EF4-FFF2-40B4-BE49-F238E27FC236}">
                        <a16:creationId xmlns:a16="http://schemas.microsoft.com/office/drawing/2014/main" id="{A6241CA8-9CA5-1B48-8C2E-547C7C9B3CB1}"/>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239C3BD-539F-5542-8D79-8EFF79FBF8B2}"/>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F0923FD-3284-1544-A6C8-2CE63F0D8968}"/>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1F755CCF-94CE-C349-A60F-48099507F727}"/>
                      </a:ext>
                    </a:extLst>
                  </p:cNvPr>
                  <p:cNvCxnSpPr>
                    <a:cxnSpLocks/>
                    <a:stCxn id="45" idx="2"/>
                    <a:endCxn id="45"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D6B0742-D236-A74F-9279-58B5F47B9F1D}"/>
                      </a:ext>
                    </a:extLst>
                  </p:cNvPr>
                  <p:cNvCxnSpPr>
                    <a:cxnSpLocks/>
                    <a:stCxn id="46" idx="2"/>
                    <a:endCxn id="46"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9D3FE5B-1224-5C43-A589-AC2D57F82CE4}"/>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1389CC5-53C8-4244-AE8B-4C699B48CED3}"/>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25B8B83C-A7E4-9049-B1B4-307E3FC10A93}"/>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80C0F2C-8D35-4240-8F9C-DD8AD0592691}"/>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F032C64-38E0-B642-BC18-52A27F2CD3F4}"/>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78ECAE3-791B-B54C-B402-012C94FD6E8C}"/>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35983AA-CD5E-694D-B900-E9BCDFD04DA5}"/>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3322F02C-B176-5240-8106-6CF44727BD3D}"/>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34B527C-D134-3749-A49D-88A597C9990D}"/>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1E58330-8BB4-3747-A76C-BF4C5C7FE2C1}"/>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A772C0-A116-524D-A321-6C7A207927DC}"/>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B7EB68D0-C805-E544-8A2E-8CB808230F89}"/>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E39137A-59EA-E04B-A534-1CC948E47228}"/>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3A9DD8C-17AE-1447-B926-D7FEDED7C770}"/>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B0D8105-7091-D843-9C5D-B05E4EA81563}"/>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CD9A7A02-5A9C-4148-814D-EE4DC04E395C}"/>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EDFE148B-42A0-D744-901A-F4B6A1BFD134}"/>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9673882-E27A-664E-87A0-62BE66F5FE2D}"/>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D530D4E8-E376-2443-92B0-3BB7CEF05089}"/>
                    </a:ext>
                  </a:extLst>
                </p:cNvPr>
                <p:cNvSpPr/>
                <p:nvPr/>
              </p:nvSpPr>
              <p:spPr>
                <a:xfrm>
                  <a:off x="7248105" y="913677"/>
                  <a:ext cx="148526" cy="344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Arrow: Right 479">
                <a:extLst>
                  <a:ext uri="{FF2B5EF4-FFF2-40B4-BE49-F238E27FC236}">
                    <a16:creationId xmlns:a16="http://schemas.microsoft.com/office/drawing/2014/main" id="{771B46EA-94A7-5C4B-AD61-39FFB85C5AFD}"/>
                  </a:ext>
                </a:extLst>
              </p:cNvPr>
              <p:cNvSpPr/>
              <p:nvPr/>
            </p:nvSpPr>
            <p:spPr>
              <a:xfrm>
                <a:off x="1577239" y="4004765"/>
                <a:ext cx="575902" cy="259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335" name="Diagram 334">
            <a:extLst>
              <a:ext uri="{FF2B5EF4-FFF2-40B4-BE49-F238E27FC236}">
                <a16:creationId xmlns:a16="http://schemas.microsoft.com/office/drawing/2014/main" id="{DA4F1310-0655-CF44-8BBD-54F6C380E95F}"/>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spTree>
    <p:extLst>
      <p:ext uri="{BB962C8B-B14F-4D97-AF65-F5344CB8AC3E}">
        <p14:creationId xmlns:p14="http://schemas.microsoft.com/office/powerpoint/2010/main" val="261488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55903975-9591-4854-BDEA-709E295C2148}"/>
              </a:ext>
            </a:extLst>
          </p:cNvPr>
          <p:cNvGrpSpPr/>
          <p:nvPr/>
        </p:nvGrpSpPr>
        <p:grpSpPr>
          <a:xfrm>
            <a:off x="11019601" y="1597524"/>
            <a:ext cx="960120" cy="950976"/>
            <a:chOff x="1482090" y="2351000"/>
            <a:chExt cx="2087880" cy="2159000"/>
          </a:xfrm>
          <a:solidFill>
            <a:srgbClr val="00CFB4"/>
          </a:solidFill>
        </p:grpSpPr>
        <p:sp>
          <p:nvSpPr>
            <p:cNvPr id="80" name="Oval 79">
              <a:extLst>
                <a:ext uri="{FF2B5EF4-FFF2-40B4-BE49-F238E27FC236}">
                  <a16:creationId xmlns:a16="http://schemas.microsoft.com/office/drawing/2014/main" id="{11FCD6FC-F3AD-4336-876B-9DDA6EFE6444}"/>
                </a:ext>
              </a:extLst>
            </p:cNvPr>
            <p:cNvSpPr/>
            <p:nvPr/>
          </p:nvSpPr>
          <p:spPr>
            <a:xfrm>
              <a:off x="1482090" y="2351000"/>
              <a:ext cx="2087880" cy="215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Arrow: Up 80">
              <a:extLst>
                <a:ext uri="{FF2B5EF4-FFF2-40B4-BE49-F238E27FC236}">
                  <a16:creationId xmlns:a16="http://schemas.microsoft.com/office/drawing/2014/main" id="{2EE951E1-5B61-4DEE-B404-3842B8B29661}"/>
                </a:ext>
              </a:extLst>
            </p:cNvPr>
            <p:cNvSpPr/>
            <p:nvPr/>
          </p:nvSpPr>
          <p:spPr>
            <a:xfrm>
              <a:off x="1918330" y="2720339"/>
              <a:ext cx="508000" cy="141732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Up 81">
              <a:extLst>
                <a:ext uri="{FF2B5EF4-FFF2-40B4-BE49-F238E27FC236}">
                  <a16:creationId xmlns:a16="http://schemas.microsoft.com/office/drawing/2014/main" id="{DFB8EC2F-1F8C-4D41-85C9-49007E94AEF8}"/>
                </a:ext>
              </a:extLst>
            </p:cNvPr>
            <p:cNvSpPr/>
            <p:nvPr/>
          </p:nvSpPr>
          <p:spPr>
            <a:xfrm rot="10800000">
              <a:off x="2627224" y="2737304"/>
              <a:ext cx="508000" cy="141732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57</a:t>
            </a:fld>
            <a:endParaRPr lang="en-US"/>
          </a:p>
        </p:txBody>
      </p:sp>
      <p:graphicFrame>
        <p:nvGraphicFramePr>
          <p:cNvPr id="5" name="Diagram 4">
            <a:extLst>
              <a:ext uri="{FF2B5EF4-FFF2-40B4-BE49-F238E27FC236}">
                <a16:creationId xmlns:a16="http://schemas.microsoft.com/office/drawing/2014/main" id="{9F728B2F-E92A-1B4D-AE3F-78F932AA839B}"/>
              </a:ext>
            </a:extLst>
          </p:cNvPr>
          <p:cNvGraphicFramePr/>
          <p:nvPr/>
        </p:nvGraphicFramePr>
        <p:xfrm>
          <a:off x="-150628" y="5643276"/>
          <a:ext cx="12493256" cy="287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 name="Title 1">
            <a:extLst>
              <a:ext uri="{FF2B5EF4-FFF2-40B4-BE49-F238E27FC236}">
                <a16:creationId xmlns:a16="http://schemas.microsoft.com/office/drawing/2014/main" id="{95CC21CA-CE6B-4E72-AF6A-5EF180A37E51}"/>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House of Quality</a:t>
            </a:r>
            <a:endParaRPr lang="en-US">
              <a:solidFill>
                <a:schemeClr val="tx1"/>
              </a:solidFill>
              <a:latin typeface="Amasis MT Pro"/>
            </a:endParaRPr>
          </a:p>
        </p:txBody>
      </p:sp>
      <p:sp>
        <p:nvSpPr>
          <p:cNvPr id="47" name="Rectangle: Rounded Corners 46">
            <a:extLst>
              <a:ext uri="{FF2B5EF4-FFF2-40B4-BE49-F238E27FC236}">
                <a16:creationId xmlns:a16="http://schemas.microsoft.com/office/drawing/2014/main" id="{6B56EC48-0C2C-45C6-9C7F-71EF55CFA2B1}"/>
              </a:ext>
            </a:extLst>
          </p:cNvPr>
          <p:cNvSpPr/>
          <p:nvPr/>
        </p:nvSpPr>
        <p:spPr>
          <a:xfrm>
            <a:off x="851843" y="1537151"/>
            <a:ext cx="1565581" cy="1880475"/>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Time</a:t>
            </a:r>
          </a:p>
        </p:txBody>
      </p:sp>
      <p:sp>
        <p:nvSpPr>
          <p:cNvPr id="51" name="Rectangle: Rounded Corners 50">
            <a:extLst>
              <a:ext uri="{FF2B5EF4-FFF2-40B4-BE49-F238E27FC236}">
                <a16:creationId xmlns:a16="http://schemas.microsoft.com/office/drawing/2014/main" id="{DA691164-3130-4C0B-8D3D-7D605C739AB8}"/>
              </a:ext>
            </a:extLst>
          </p:cNvPr>
          <p:cNvSpPr/>
          <p:nvPr/>
        </p:nvSpPr>
        <p:spPr>
          <a:xfrm>
            <a:off x="3456621" y="1537152"/>
            <a:ext cx="1565581" cy="1880475"/>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Safety</a:t>
            </a:r>
          </a:p>
        </p:txBody>
      </p:sp>
      <p:sp>
        <p:nvSpPr>
          <p:cNvPr id="56" name="Rectangle: Rounded Corners 55">
            <a:extLst>
              <a:ext uri="{FF2B5EF4-FFF2-40B4-BE49-F238E27FC236}">
                <a16:creationId xmlns:a16="http://schemas.microsoft.com/office/drawing/2014/main" id="{9EDA2160-5EAD-48DE-B475-A04329FEF87E}"/>
              </a:ext>
            </a:extLst>
          </p:cNvPr>
          <p:cNvSpPr/>
          <p:nvPr/>
        </p:nvSpPr>
        <p:spPr>
          <a:xfrm>
            <a:off x="8666177" y="1537150"/>
            <a:ext cx="1565581" cy="1880476"/>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Volume</a:t>
            </a:r>
          </a:p>
        </p:txBody>
      </p:sp>
      <p:sp>
        <p:nvSpPr>
          <p:cNvPr id="62" name="Rectangle: Rounded Corners 61">
            <a:extLst>
              <a:ext uri="{FF2B5EF4-FFF2-40B4-BE49-F238E27FC236}">
                <a16:creationId xmlns:a16="http://schemas.microsoft.com/office/drawing/2014/main" id="{73485E6A-F8A3-4D8B-847D-0282A709FF67}"/>
              </a:ext>
            </a:extLst>
          </p:cNvPr>
          <p:cNvSpPr/>
          <p:nvPr/>
        </p:nvSpPr>
        <p:spPr>
          <a:xfrm>
            <a:off x="4775150" y="3505646"/>
            <a:ext cx="1565581" cy="1880476"/>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Ease of Use</a:t>
            </a:r>
          </a:p>
        </p:txBody>
      </p:sp>
      <p:sp>
        <p:nvSpPr>
          <p:cNvPr id="63" name="Rectangle: Rounded Corners 62">
            <a:extLst>
              <a:ext uri="{FF2B5EF4-FFF2-40B4-BE49-F238E27FC236}">
                <a16:creationId xmlns:a16="http://schemas.microsoft.com/office/drawing/2014/main" id="{3E763952-D5F6-4DA0-8C67-2D2FA6D5F38C}"/>
              </a:ext>
            </a:extLst>
          </p:cNvPr>
          <p:cNvSpPr/>
          <p:nvPr/>
        </p:nvSpPr>
        <p:spPr>
          <a:xfrm>
            <a:off x="7392201" y="3526202"/>
            <a:ext cx="1565581" cy="1880476"/>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Cost</a:t>
            </a:r>
          </a:p>
        </p:txBody>
      </p:sp>
      <p:sp>
        <p:nvSpPr>
          <p:cNvPr id="64" name="Rectangle: Rounded Corners 63">
            <a:extLst>
              <a:ext uri="{FF2B5EF4-FFF2-40B4-BE49-F238E27FC236}">
                <a16:creationId xmlns:a16="http://schemas.microsoft.com/office/drawing/2014/main" id="{351938EB-AC7B-4E02-8DDF-6C6C97BD858B}"/>
              </a:ext>
            </a:extLst>
          </p:cNvPr>
          <p:cNvSpPr/>
          <p:nvPr/>
        </p:nvSpPr>
        <p:spPr>
          <a:xfrm>
            <a:off x="6061399" y="1537150"/>
            <a:ext cx="1565581" cy="1880476"/>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Surface Area</a:t>
            </a:r>
          </a:p>
        </p:txBody>
      </p:sp>
      <p:sp>
        <p:nvSpPr>
          <p:cNvPr id="65" name="Rectangle: Rounded Corners 64">
            <a:extLst>
              <a:ext uri="{FF2B5EF4-FFF2-40B4-BE49-F238E27FC236}">
                <a16:creationId xmlns:a16="http://schemas.microsoft.com/office/drawing/2014/main" id="{9BAA6E3B-4F1B-4738-8197-0CC3AF083BF1}"/>
              </a:ext>
            </a:extLst>
          </p:cNvPr>
          <p:cNvSpPr/>
          <p:nvPr/>
        </p:nvSpPr>
        <p:spPr>
          <a:xfrm>
            <a:off x="2158099" y="3510939"/>
            <a:ext cx="1565581" cy="1880476"/>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Durability</a:t>
            </a:r>
          </a:p>
        </p:txBody>
      </p:sp>
      <p:grpSp>
        <p:nvGrpSpPr>
          <p:cNvPr id="67" name="Group 66">
            <a:extLst>
              <a:ext uri="{FF2B5EF4-FFF2-40B4-BE49-F238E27FC236}">
                <a16:creationId xmlns:a16="http://schemas.microsoft.com/office/drawing/2014/main" id="{E67D9522-7B6D-45D9-9433-20F9444CD883}"/>
              </a:ext>
            </a:extLst>
          </p:cNvPr>
          <p:cNvGrpSpPr/>
          <p:nvPr/>
        </p:nvGrpSpPr>
        <p:grpSpPr>
          <a:xfrm>
            <a:off x="11015496" y="2819997"/>
            <a:ext cx="960120" cy="950976"/>
            <a:chOff x="4636403" y="1858680"/>
            <a:chExt cx="2087880" cy="2159000"/>
          </a:xfrm>
          <a:solidFill>
            <a:schemeClr val="bg1">
              <a:alpha val="74510"/>
            </a:schemeClr>
          </a:solidFill>
        </p:grpSpPr>
        <p:sp>
          <p:nvSpPr>
            <p:cNvPr id="68" name="Oval 67">
              <a:extLst>
                <a:ext uri="{FF2B5EF4-FFF2-40B4-BE49-F238E27FC236}">
                  <a16:creationId xmlns:a16="http://schemas.microsoft.com/office/drawing/2014/main" id="{D4A1D5C0-E0CA-482B-BA12-D6F774620012}"/>
                </a:ext>
              </a:extLst>
            </p:cNvPr>
            <p:cNvSpPr/>
            <p:nvPr/>
          </p:nvSpPr>
          <p:spPr>
            <a:xfrm>
              <a:off x="4636403" y="1858680"/>
              <a:ext cx="2087880" cy="2159000"/>
            </a:xfrm>
            <a:prstGeom prst="ellipse">
              <a:avLst/>
            </a:prstGeom>
            <a:solidFill>
              <a:schemeClr val="bg1"/>
            </a:solidFill>
            <a:ln w="28575">
              <a:solidFill>
                <a:srgbClr val="02BBDC">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562B1881-C8A1-4069-A7CE-19F569640992}"/>
                </a:ext>
              </a:extLst>
            </p:cNvPr>
            <p:cNvSpPr/>
            <p:nvPr/>
          </p:nvSpPr>
          <p:spPr>
            <a:xfrm>
              <a:off x="5065461" y="3102273"/>
              <a:ext cx="358933" cy="89734"/>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grpFill/>
            <a:ln w="12700" cap="flat">
              <a:solidFill>
                <a:schemeClr val="tx1"/>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72BD5A7-0B33-4F73-ABFB-C6329BE7B068}"/>
                </a:ext>
              </a:extLst>
            </p:cNvPr>
            <p:cNvSpPr/>
            <p:nvPr/>
          </p:nvSpPr>
          <p:spPr>
            <a:xfrm>
              <a:off x="5899015" y="3102273"/>
              <a:ext cx="358933" cy="89734"/>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grpFill/>
            <a:ln w="12700" cap="flat">
              <a:solidFill>
                <a:schemeClr val="tx1"/>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6259509-853A-4290-BC2B-04E29EC7E431}"/>
                </a:ext>
              </a:extLst>
            </p:cNvPr>
            <p:cNvSpPr/>
            <p:nvPr/>
          </p:nvSpPr>
          <p:spPr>
            <a:xfrm>
              <a:off x="5104201" y="2339956"/>
              <a:ext cx="1111198" cy="1196445"/>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bg1"/>
            </a:solidFill>
            <a:ln w="12700" cap="flat">
              <a:solidFill>
                <a:schemeClr val="tx1"/>
              </a:solidFill>
              <a:prstDash val="solid"/>
              <a:miter/>
            </a:ln>
          </p:spPr>
          <p:txBody>
            <a:bodyPr rtlCol="0" anchor="ctr"/>
            <a:lstStyle/>
            <a:p>
              <a:endParaRPr lang="en-US"/>
            </a:p>
          </p:txBody>
        </p:sp>
      </p:grpSp>
      <p:sp>
        <p:nvSpPr>
          <p:cNvPr id="97" name="TextBox 96">
            <a:extLst>
              <a:ext uri="{FF2B5EF4-FFF2-40B4-BE49-F238E27FC236}">
                <a16:creationId xmlns:a16="http://schemas.microsoft.com/office/drawing/2014/main" id="{3D6E8A01-436B-504A-862F-9BD0A2B2AF2B}"/>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pSp>
        <p:nvGrpSpPr>
          <p:cNvPr id="98" name="Group 97">
            <a:extLst>
              <a:ext uri="{FF2B5EF4-FFF2-40B4-BE49-F238E27FC236}">
                <a16:creationId xmlns:a16="http://schemas.microsoft.com/office/drawing/2014/main" id="{38A37DF8-7EED-45EB-80D8-3769BDC4B84F}"/>
              </a:ext>
            </a:extLst>
          </p:cNvPr>
          <p:cNvGrpSpPr/>
          <p:nvPr/>
        </p:nvGrpSpPr>
        <p:grpSpPr>
          <a:xfrm>
            <a:off x="11015495" y="4113712"/>
            <a:ext cx="960120" cy="950976"/>
            <a:chOff x="7701281" y="2017743"/>
            <a:chExt cx="2087880" cy="2159000"/>
          </a:xfrm>
          <a:noFill/>
        </p:grpSpPr>
        <p:sp>
          <p:nvSpPr>
            <p:cNvPr id="99" name="Oval 98">
              <a:extLst>
                <a:ext uri="{FF2B5EF4-FFF2-40B4-BE49-F238E27FC236}">
                  <a16:creationId xmlns:a16="http://schemas.microsoft.com/office/drawing/2014/main" id="{5930D782-4272-42BF-A8B1-CF90F827EB8F}"/>
                </a:ext>
              </a:extLst>
            </p:cNvPr>
            <p:cNvSpPr/>
            <p:nvPr/>
          </p:nvSpPr>
          <p:spPr>
            <a:xfrm>
              <a:off x="7701281" y="2017743"/>
              <a:ext cx="2087880" cy="2159000"/>
            </a:xfrm>
            <a:prstGeom prst="ellipse">
              <a:avLst/>
            </a:prstGeom>
            <a:grpFill/>
            <a:ln w="19050">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L-Shape 99">
              <a:extLst>
                <a:ext uri="{FF2B5EF4-FFF2-40B4-BE49-F238E27FC236}">
                  <a16:creationId xmlns:a16="http://schemas.microsoft.com/office/drawing/2014/main" id="{3232FB9E-6C49-482B-BB4D-3E820507B004}"/>
                </a:ext>
              </a:extLst>
            </p:cNvPr>
            <p:cNvSpPr/>
            <p:nvPr/>
          </p:nvSpPr>
          <p:spPr>
            <a:xfrm>
              <a:off x="8094980" y="2377440"/>
              <a:ext cx="1369059" cy="1348740"/>
            </a:xfrm>
            <a:prstGeom prst="corner">
              <a:avLst>
                <a:gd name="adj1" fmla="val 6696"/>
                <a:gd name="adj2" fmla="val 6250"/>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E075CDD4-3E4A-4E8F-94DD-4CDE2BF1F605}"/>
                </a:ext>
              </a:extLst>
            </p:cNvPr>
            <p:cNvSpPr/>
            <p:nvPr/>
          </p:nvSpPr>
          <p:spPr>
            <a:xfrm>
              <a:off x="9016994" y="2805228"/>
              <a:ext cx="228601" cy="830055"/>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7543E9D7-085E-453D-B483-BCC209418268}"/>
                </a:ext>
              </a:extLst>
            </p:cNvPr>
            <p:cNvSpPr/>
            <p:nvPr/>
          </p:nvSpPr>
          <p:spPr>
            <a:xfrm>
              <a:off x="8630917" y="2537628"/>
              <a:ext cx="228601" cy="1099821"/>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0654826-49E4-45E8-8888-D29409126B39}"/>
                </a:ext>
              </a:extLst>
            </p:cNvPr>
            <p:cNvSpPr/>
            <p:nvPr/>
          </p:nvSpPr>
          <p:spPr>
            <a:xfrm>
              <a:off x="8281504" y="3051810"/>
              <a:ext cx="228603" cy="580677"/>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4305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58</a:t>
            </a:fld>
            <a:endParaRPr lang="en-US"/>
          </a:p>
        </p:txBody>
      </p:sp>
      <p:graphicFrame>
        <p:nvGraphicFramePr>
          <p:cNvPr id="5" name="Diagram 4">
            <a:extLst>
              <a:ext uri="{FF2B5EF4-FFF2-40B4-BE49-F238E27FC236}">
                <a16:creationId xmlns:a16="http://schemas.microsoft.com/office/drawing/2014/main" id="{9F728B2F-E92A-1B4D-AE3F-78F932AA839B}"/>
              </a:ext>
            </a:extLst>
          </p:cNvPr>
          <p:cNvGraphicFramePr/>
          <p:nvPr/>
        </p:nvGraphicFramePr>
        <p:xfrm>
          <a:off x="-150628" y="5643276"/>
          <a:ext cx="12493256" cy="287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7" name="Rectangle: Rounded Corners 46">
            <a:extLst>
              <a:ext uri="{FF2B5EF4-FFF2-40B4-BE49-F238E27FC236}">
                <a16:creationId xmlns:a16="http://schemas.microsoft.com/office/drawing/2014/main" id="{6B56EC48-0C2C-45C6-9C7F-71EF55CFA2B1}"/>
              </a:ext>
            </a:extLst>
          </p:cNvPr>
          <p:cNvSpPr/>
          <p:nvPr/>
        </p:nvSpPr>
        <p:spPr>
          <a:xfrm>
            <a:off x="2957968" y="2488763"/>
            <a:ext cx="1565581" cy="1880475"/>
          </a:xfrm>
          <a:prstGeom prst="roundRect">
            <a:avLst/>
          </a:prstGeom>
          <a:solidFill>
            <a:srgbClr val="00CFB4">
              <a:alpha val="5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Time</a:t>
            </a:r>
          </a:p>
        </p:txBody>
      </p:sp>
      <p:sp>
        <p:nvSpPr>
          <p:cNvPr id="51" name="Rectangle: Rounded Corners 50">
            <a:extLst>
              <a:ext uri="{FF2B5EF4-FFF2-40B4-BE49-F238E27FC236}">
                <a16:creationId xmlns:a16="http://schemas.microsoft.com/office/drawing/2014/main" id="{DA691164-3130-4C0B-8D3D-7D605C739AB8}"/>
              </a:ext>
            </a:extLst>
          </p:cNvPr>
          <p:cNvSpPr/>
          <p:nvPr/>
        </p:nvSpPr>
        <p:spPr>
          <a:xfrm>
            <a:off x="5313210" y="2488763"/>
            <a:ext cx="1565581" cy="1880475"/>
          </a:xfrm>
          <a:prstGeom prst="roundRect">
            <a:avLst/>
          </a:prstGeom>
          <a:solidFill>
            <a:srgbClr val="00CFB4">
              <a:alpha val="5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Safety</a:t>
            </a:r>
          </a:p>
        </p:txBody>
      </p:sp>
      <p:sp>
        <p:nvSpPr>
          <p:cNvPr id="56" name="Rectangle: Rounded Corners 55">
            <a:extLst>
              <a:ext uri="{FF2B5EF4-FFF2-40B4-BE49-F238E27FC236}">
                <a16:creationId xmlns:a16="http://schemas.microsoft.com/office/drawing/2014/main" id="{9EDA2160-5EAD-48DE-B475-A04329FEF87E}"/>
              </a:ext>
            </a:extLst>
          </p:cNvPr>
          <p:cNvSpPr/>
          <p:nvPr/>
        </p:nvSpPr>
        <p:spPr>
          <a:xfrm>
            <a:off x="7668452" y="2488762"/>
            <a:ext cx="1565581" cy="1880476"/>
          </a:xfrm>
          <a:prstGeom prst="roundRect">
            <a:avLst/>
          </a:prstGeom>
          <a:solidFill>
            <a:srgbClr val="00CFB4">
              <a:alpha val="5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Volume</a:t>
            </a:r>
          </a:p>
        </p:txBody>
      </p:sp>
      <p:sp>
        <p:nvSpPr>
          <p:cNvPr id="61" name="Title 1">
            <a:extLst>
              <a:ext uri="{FF2B5EF4-FFF2-40B4-BE49-F238E27FC236}">
                <a16:creationId xmlns:a16="http://schemas.microsoft.com/office/drawing/2014/main" id="{95CC21CA-CE6B-4E72-AF6A-5EF180A37E51}"/>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House of Quality</a:t>
            </a:r>
            <a:endParaRPr lang="en-US">
              <a:solidFill>
                <a:schemeClr val="tx1"/>
              </a:solidFill>
              <a:latin typeface="Amasis MT Pro"/>
            </a:endParaRPr>
          </a:p>
        </p:txBody>
      </p:sp>
      <p:grpSp>
        <p:nvGrpSpPr>
          <p:cNvPr id="78" name="Group 77">
            <a:extLst>
              <a:ext uri="{FF2B5EF4-FFF2-40B4-BE49-F238E27FC236}">
                <a16:creationId xmlns:a16="http://schemas.microsoft.com/office/drawing/2014/main" id="{CB49EB0F-8BB4-41B2-8BA7-2CCABBDD76DB}"/>
              </a:ext>
            </a:extLst>
          </p:cNvPr>
          <p:cNvGrpSpPr/>
          <p:nvPr/>
        </p:nvGrpSpPr>
        <p:grpSpPr>
          <a:xfrm>
            <a:off x="11015495" y="4113712"/>
            <a:ext cx="960120" cy="950976"/>
            <a:chOff x="7701281" y="2017743"/>
            <a:chExt cx="2087880" cy="2159000"/>
          </a:xfrm>
          <a:noFill/>
        </p:grpSpPr>
        <p:sp>
          <p:nvSpPr>
            <p:cNvPr id="79" name="Oval 78">
              <a:extLst>
                <a:ext uri="{FF2B5EF4-FFF2-40B4-BE49-F238E27FC236}">
                  <a16:creationId xmlns:a16="http://schemas.microsoft.com/office/drawing/2014/main" id="{E29C4C11-2EA9-40A9-A05A-2BD9C77582BB}"/>
                </a:ext>
              </a:extLst>
            </p:cNvPr>
            <p:cNvSpPr/>
            <p:nvPr/>
          </p:nvSpPr>
          <p:spPr>
            <a:xfrm>
              <a:off x="7701281" y="2017743"/>
              <a:ext cx="2087880" cy="2159000"/>
            </a:xfrm>
            <a:prstGeom prst="ellipse">
              <a:avLst/>
            </a:prstGeom>
            <a:grpFill/>
            <a:ln w="19050">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L-Shape 79">
              <a:extLst>
                <a:ext uri="{FF2B5EF4-FFF2-40B4-BE49-F238E27FC236}">
                  <a16:creationId xmlns:a16="http://schemas.microsoft.com/office/drawing/2014/main" id="{2BD11B94-AD11-4F1B-AF8B-AA37F5DFEEFB}"/>
                </a:ext>
              </a:extLst>
            </p:cNvPr>
            <p:cNvSpPr/>
            <p:nvPr/>
          </p:nvSpPr>
          <p:spPr>
            <a:xfrm>
              <a:off x="8094980" y="2377440"/>
              <a:ext cx="1369059" cy="1348740"/>
            </a:xfrm>
            <a:prstGeom prst="corner">
              <a:avLst>
                <a:gd name="adj1" fmla="val 6696"/>
                <a:gd name="adj2" fmla="val 6250"/>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CCB9573-DB15-4293-AE38-91F73830EE49}"/>
                </a:ext>
              </a:extLst>
            </p:cNvPr>
            <p:cNvSpPr/>
            <p:nvPr/>
          </p:nvSpPr>
          <p:spPr>
            <a:xfrm>
              <a:off x="9016994" y="2805228"/>
              <a:ext cx="228601" cy="830055"/>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09267338-DCDC-441F-AF9F-F4B500560082}"/>
                </a:ext>
              </a:extLst>
            </p:cNvPr>
            <p:cNvSpPr/>
            <p:nvPr/>
          </p:nvSpPr>
          <p:spPr>
            <a:xfrm>
              <a:off x="8630917" y="2537628"/>
              <a:ext cx="228601" cy="1099821"/>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FA49963-316E-45B0-ADB6-1F2A523659CE}"/>
                </a:ext>
              </a:extLst>
            </p:cNvPr>
            <p:cNvSpPr/>
            <p:nvPr/>
          </p:nvSpPr>
          <p:spPr>
            <a:xfrm>
              <a:off x="8281504" y="3051810"/>
              <a:ext cx="228603" cy="580677"/>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7FEA7E52-DAC6-42AE-8772-96ECB99C0B0D}"/>
              </a:ext>
            </a:extLst>
          </p:cNvPr>
          <p:cNvGrpSpPr/>
          <p:nvPr/>
        </p:nvGrpSpPr>
        <p:grpSpPr>
          <a:xfrm>
            <a:off x="11019601" y="1597524"/>
            <a:ext cx="960120" cy="950976"/>
            <a:chOff x="1482090" y="2351000"/>
            <a:chExt cx="2087880" cy="2159000"/>
          </a:xfrm>
          <a:solidFill>
            <a:srgbClr val="00CFB4"/>
          </a:solidFill>
        </p:grpSpPr>
        <p:sp>
          <p:nvSpPr>
            <p:cNvPr id="85" name="Oval 84">
              <a:extLst>
                <a:ext uri="{FF2B5EF4-FFF2-40B4-BE49-F238E27FC236}">
                  <a16:creationId xmlns:a16="http://schemas.microsoft.com/office/drawing/2014/main" id="{5C088919-AA6F-4843-8E64-FB6895223677}"/>
                </a:ext>
              </a:extLst>
            </p:cNvPr>
            <p:cNvSpPr/>
            <p:nvPr/>
          </p:nvSpPr>
          <p:spPr>
            <a:xfrm>
              <a:off x="1482090" y="2351000"/>
              <a:ext cx="2087880" cy="215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row: Up 85">
              <a:extLst>
                <a:ext uri="{FF2B5EF4-FFF2-40B4-BE49-F238E27FC236}">
                  <a16:creationId xmlns:a16="http://schemas.microsoft.com/office/drawing/2014/main" id="{25E6CDDC-A29E-43D2-BB60-D894E58DD658}"/>
                </a:ext>
              </a:extLst>
            </p:cNvPr>
            <p:cNvSpPr/>
            <p:nvPr/>
          </p:nvSpPr>
          <p:spPr>
            <a:xfrm>
              <a:off x="1918330" y="2720339"/>
              <a:ext cx="508000" cy="141732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Arrow: Up 86">
              <a:extLst>
                <a:ext uri="{FF2B5EF4-FFF2-40B4-BE49-F238E27FC236}">
                  <a16:creationId xmlns:a16="http://schemas.microsoft.com/office/drawing/2014/main" id="{02FE21B4-8283-42BD-90E3-F0427E94C5C8}"/>
                </a:ext>
              </a:extLst>
            </p:cNvPr>
            <p:cNvSpPr/>
            <p:nvPr/>
          </p:nvSpPr>
          <p:spPr>
            <a:xfrm rot="10800000">
              <a:off x="2627224" y="2737304"/>
              <a:ext cx="508000" cy="141732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a16="http://schemas.microsoft.com/office/drawing/2014/main" id="{D7F81F30-6269-434D-A209-559ADB6CDA02}"/>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pSp>
        <p:nvGrpSpPr>
          <p:cNvPr id="100" name="Group 99">
            <a:extLst>
              <a:ext uri="{FF2B5EF4-FFF2-40B4-BE49-F238E27FC236}">
                <a16:creationId xmlns:a16="http://schemas.microsoft.com/office/drawing/2014/main" id="{B0C59B76-7324-493D-B0E7-2C7FA17EB949}"/>
              </a:ext>
            </a:extLst>
          </p:cNvPr>
          <p:cNvGrpSpPr/>
          <p:nvPr/>
        </p:nvGrpSpPr>
        <p:grpSpPr>
          <a:xfrm>
            <a:off x="11015496" y="2819997"/>
            <a:ext cx="960120" cy="950976"/>
            <a:chOff x="4636403" y="1858680"/>
            <a:chExt cx="2087880" cy="2159000"/>
          </a:xfrm>
          <a:solidFill>
            <a:schemeClr val="bg1">
              <a:alpha val="74510"/>
            </a:schemeClr>
          </a:solidFill>
        </p:grpSpPr>
        <p:sp>
          <p:nvSpPr>
            <p:cNvPr id="101" name="Oval 100">
              <a:extLst>
                <a:ext uri="{FF2B5EF4-FFF2-40B4-BE49-F238E27FC236}">
                  <a16:creationId xmlns:a16="http://schemas.microsoft.com/office/drawing/2014/main" id="{FA87028B-BF18-4B0E-9352-71BB4FA84C91}"/>
                </a:ext>
              </a:extLst>
            </p:cNvPr>
            <p:cNvSpPr/>
            <p:nvPr/>
          </p:nvSpPr>
          <p:spPr>
            <a:xfrm>
              <a:off x="4636403" y="1858680"/>
              <a:ext cx="2087880" cy="2159000"/>
            </a:xfrm>
            <a:prstGeom prst="ellipse">
              <a:avLst/>
            </a:prstGeom>
            <a:solidFill>
              <a:schemeClr val="bg1"/>
            </a:solidFill>
            <a:ln w="28575">
              <a:solidFill>
                <a:srgbClr val="02BBDC">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C4348E00-2043-4C7A-A796-DEDD2EA13916}"/>
                </a:ext>
              </a:extLst>
            </p:cNvPr>
            <p:cNvSpPr/>
            <p:nvPr/>
          </p:nvSpPr>
          <p:spPr>
            <a:xfrm>
              <a:off x="5065461" y="3102273"/>
              <a:ext cx="358933" cy="89734"/>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grpFill/>
            <a:ln w="12700" cap="flat">
              <a:solidFill>
                <a:schemeClr val="tx1"/>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62F3761-84F7-4D94-8F4A-117546525F31}"/>
                </a:ext>
              </a:extLst>
            </p:cNvPr>
            <p:cNvSpPr/>
            <p:nvPr/>
          </p:nvSpPr>
          <p:spPr>
            <a:xfrm>
              <a:off x="5899015" y="3102273"/>
              <a:ext cx="358933" cy="89734"/>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grpFill/>
            <a:ln w="12700" cap="flat">
              <a:solidFill>
                <a:schemeClr val="tx1"/>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949AE2A0-F411-49B1-9883-F10914D9BC83}"/>
                </a:ext>
              </a:extLst>
            </p:cNvPr>
            <p:cNvSpPr/>
            <p:nvPr/>
          </p:nvSpPr>
          <p:spPr>
            <a:xfrm>
              <a:off x="5104201" y="2339956"/>
              <a:ext cx="1111198" cy="1196445"/>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bg1"/>
            </a:solidFill>
            <a:ln w="12700" cap="flat">
              <a:solidFill>
                <a:schemeClr val="tx1"/>
              </a:solidFill>
              <a:prstDash val="solid"/>
              <a:miter/>
            </a:ln>
          </p:spPr>
          <p:txBody>
            <a:bodyPr rtlCol="0" anchor="ctr"/>
            <a:lstStyle/>
            <a:p>
              <a:endParaRPr lang="en-US"/>
            </a:p>
          </p:txBody>
        </p:sp>
      </p:grpSp>
    </p:spTree>
    <p:extLst>
      <p:ext uri="{BB962C8B-B14F-4D97-AF65-F5344CB8AC3E}">
        <p14:creationId xmlns:p14="http://schemas.microsoft.com/office/powerpoint/2010/main" val="707467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59</a:t>
            </a:fld>
            <a:endParaRPr lang="en-US"/>
          </a:p>
        </p:txBody>
      </p:sp>
      <p:graphicFrame>
        <p:nvGraphicFramePr>
          <p:cNvPr id="5" name="Diagram 4">
            <a:extLst>
              <a:ext uri="{FF2B5EF4-FFF2-40B4-BE49-F238E27FC236}">
                <a16:creationId xmlns:a16="http://schemas.microsoft.com/office/drawing/2014/main" id="{9F728B2F-E92A-1B4D-AE3F-78F932AA839B}"/>
              </a:ext>
            </a:extLst>
          </p:cNvPr>
          <p:cNvGraphicFramePr/>
          <p:nvPr/>
        </p:nvGraphicFramePr>
        <p:xfrm>
          <a:off x="-150628" y="5643276"/>
          <a:ext cx="12493256" cy="287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4" name="Title 1">
            <a:extLst>
              <a:ext uri="{FF2B5EF4-FFF2-40B4-BE49-F238E27FC236}">
                <a16:creationId xmlns:a16="http://schemas.microsoft.com/office/drawing/2014/main" id="{87DD7F0A-4997-4B73-9265-ED46682A2388}"/>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Pugh Charts</a:t>
            </a:r>
            <a:endParaRPr lang="en-US">
              <a:solidFill>
                <a:schemeClr val="tx1"/>
              </a:solidFill>
              <a:latin typeface="Amasis MT Pro"/>
            </a:endParaRPr>
          </a:p>
        </p:txBody>
      </p:sp>
      <p:sp>
        <p:nvSpPr>
          <p:cNvPr id="27" name="Oval 26">
            <a:extLst>
              <a:ext uri="{FF2B5EF4-FFF2-40B4-BE49-F238E27FC236}">
                <a16:creationId xmlns:a16="http://schemas.microsoft.com/office/drawing/2014/main" id="{56E4AA2B-0D0F-EB41-91BC-AD1B8E82BE29}"/>
              </a:ext>
            </a:extLst>
          </p:cNvPr>
          <p:cNvSpPr/>
          <p:nvPr/>
        </p:nvSpPr>
        <p:spPr>
          <a:xfrm>
            <a:off x="11022817" y="2838862"/>
            <a:ext cx="955745" cy="947283"/>
          </a:xfrm>
          <a:prstGeom prst="ellipse">
            <a:avLst/>
          </a:prstGeom>
          <a:solidFill>
            <a:srgbClr val="02B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31">
            <a:extLst>
              <a:ext uri="{FF2B5EF4-FFF2-40B4-BE49-F238E27FC236}">
                <a16:creationId xmlns:a16="http://schemas.microsoft.com/office/drawing/2014/main" id="{7B02A2E8-18F6-E644-BCC0-C76AD17AE99E}"/>
              </a:ext>
            </a:extLst>
          </p:cNvPr>
          <p:cNvSpPr/>
          <p:nvPr/>
        </p:nvSpPr>
        <p:spPr>
          <a:xfrm>
            <a:off x="11226847" y="3357770"/>
            <a:ext cx="164304" cy="39371"/>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solidFill>
            <a:schemeClr val="tx1"/>
          </a:solidFill>
          <a:ln w="14883" cap="flat">
            <a:noFill/>
            <a:prstDash val="solid"/>
            <a:miter/>
          </a:ln>
        </p:spPr>
        <p:txBody>
          <a:bodyPr rtlCol="0" anchor="ctr"/>
          <a:lstStyle/>
          <a:p>
            <a:endParaRPr lang="en-US"/>
          </a:p>
        </p:txBody>
      </p:sp>
      <p:sp>
        <p:nvSpPr>
          <p:cNvPr id="29" name="Freeform: Shape 32">
            <a:extLst>
              <a:ext uri="{FF2B5EF4-FFF2-40B4-BE49-F238E27FC236}">
                <a16:creationId xmlns:a16="http://schemas.microsoft.com/office/drawing/2014/main" id="{D6176D12-B2CC-0B46-9298-A829D53169B4}"/>
              </a:ext>
            </a:extLst>
          </p:cNvPr>
          <p:cNvSpPr/>
          <p:nvPr/>
        </p:nvSpPr>
        <p:spPr>
          <a:xfrm>
            <a:off x="11610225" y="3357770"/>
            <a:ext cx="164304" cy="39371"/>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solidFill>
            <a:schemeClr val="tx1"/>
          </a:solidFill>
          <a:ln w="14883" cap="flat">
            <a:noFill/>
            <a:prstDash val="solid"/>
            <a:miter/>
          </a:ln>
        </p:spPr>
        <p:txBody>
          <a:bodyPr rtlCol="0" anchor="ctr"/>
          <a:lstStyle/>
          <a:p>
            <a:endParaRPr lang="en-US"/>
          </a:p>
        </p:txBody>
      </p:sp>
      <p:sp>
        <p:nvSpPr>
          <p:cNvPr id="30" name="Freeform: Shape 52">
            <a:extLst>
              <a:ext uri="{FF2B5EF4-FFF2-40B4-BE49-F238E27FC236}">
                <a16:creationId xmlns:a16="http://schemas.microsoft.com/office/drawing/2014/main" id="{AE3C14BB-1587-8144-8843-CE1E86CFAEB4}"/>
              </a:ext>
            </a:extLst>
          </p:cNvPr>
          <p:cNvSpPr/>
          <p:nvPr/>
        </p:nvSpPr>
        <p:spPr>
          <a:xfrm>
            <a:off x="11251165" y="3038514"/>
            <a:ext cx="508661" cy="524953"/>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tx1"/>
          </a:solidFill>
          <a:ln w="14883" cap="flat">
            <a:noFill/>
            <a:prstDash val="solid"/>
            <a:miter/>
          </a:ln>
        </p:spPr>
        <p:txBody>
          <a:bodyPr rtlCol="0" anchor="ctr"/>
          <a:lstStyle/>
          <a:p>
            <a:endParaRPr lang="en-US"/>
          </a:p>
        </p:txBody>
      </p:sp>
      <p:sp>
        <p:nvSpPr>
          <p:cNvPr id="35" name="Rectangle: Rounded Corners 46">
            <a:extLst>
              <a:ext uri="{FF2B5EF4-FFF2-40B4-BE49-F238E27FC236}">
                <a16:creationId xmlns:a16="http://schemas.microsoft.com/office/drawing/2014/main" id="{C287DAB6-F522-CD4F-A5C4-035DD2ED4544}"/>
              </a:ext>
            </a:extLst>
          </p:cNvPr>
          <p:cNvSpPr/>
          <p:nvPr/>
        </p:nvSpPr>
        <p:spPr>
          <a:xfrm>
            <a:off x="851843" y="1537151"/>
            <a:ext cx="1565581" cy="1880475"/>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MLI</a:t>
            </a:r>
          </a:p>
        </p:txBody>
      </p:sp>
      <p:sp>
        <p:nvSpPr>
          <p:cNvPr id="36" name="Rectangle: Rounded Corners 50">
            <a:extLst>
              <a:ext uri="{FF2B5EF4-FFF2-40B4-BE49-F238E27FC236}">
                <a16:creationId xmlns:a16="http://schemas.microsoft.com/office/drawing/2014/main" id="{27F7D0F4-EB92-0343-B075-31DC8818D5F5}"/>
              </a:ext>
            </a:extLst>
          </p:cNvPr>
          <p:cNvSpPr/>
          <p:nvPr/>
        </p:nvSpPr>
        <p:spPr>
          <a:xfrm>
            <a:off x="3456621" y="1537152"/>
            <a:ext cx="1565581" cy="1880475"/>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Foam Insulation</a:t>
            </a:r>
          </a:p>
        </p:txBody>
      </p:sp>
      <p:sp>
        <p:nvSpPr>
          <p:cNvPr id="37" name="Rectangle: Rounded Corners 55">
            <a:extLst>
              <a:ext uri="{FF2B5EF4-FFF2-40B4-BE49-F238E27FC236}">
                <a16:creationId xmlns:a16="http://schemas.microsoft.com/office/drawing/2014/main" id="{875BBAEA-0671-024E-8F4B-5183550100EF}"/>
              </a:ext>
            </a:extLst>
          </p:cNvPr>
          <p:cNvSpPr/>
          <p:nvPr/>
        </p:nvSpPr>
        <p:spPr>
          <a:xfrm>
            <a:off x="8666177" y="1537150"/>
            <a:ext cx="1565581" cy="1880476"/>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a:solidFill>
                  <a:schemeClr val="tx1"/>
                </a:solidFill>
                <a:latin typeface="Amasis MT Pro" panose="02040504050005020304" pitchFamily="18" charset="77"/>
              </a:rPr>
              <a:t>Double-Shell Vacuum</a:t>
            </a:r>
          </a:p>
        </p:txBody>
      </p:sp>
      <p:sp>
        <p:nvSpPr>
          <p:cNvPr id="38" name="Rectangle: Rounded Corners 61">
            <a:extLst>
              <a:ext uri="{FF2B5EF4-FFF2-40B4-BE49-F238E27FC236}">
                <a16:creationId xmlns:a16="http://schemas.microsoft.com/office/drawing/2014/main" id="{404BA3E0-9D62-864C-B49A-50B57B61CA48}"/>
              </a:ext>
            </a:extLst>
          </p:cNvPr>
          <p:cNvSpPr/>
          <p:nvPr/>
        </p:nvSpPr>
        <p:spPr>
          <a:xfrm>
            <a:off x="4775150" y="3505646"/>
            <a:ext cx="1565581" cy="1880476"/>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Glass Bead Insulation</a:t>
            </a:r>
          </a:p>
        </p:txBody>
      </p:sp>
      <p:sp>
        <p:nvSpPr>
          <p:cNvPr id="39" name="Rectangle: Rounded Corners 62">
            <a:extLst>
              <a:ext uri="{FF2B5EF4-FFF2-40B4-BE49-F238E27FC236}">
                <a16:creationId xmlns:a16="http://schemas.microsoft.com/office/drawing/2014/main" id="{6EE80A62-91D0-4C43-AB0B-306D5F97CA8D}"/>
              </a:ext>
            </a:extLst>
          </p:cNvPr>
          <p:cNvSpPr/>
          <p:nvPr/>
        </p:nvSpPr>
        <p:spPr>
          <a:xfrm>
            <a:off x="7392201" y="3526202"/>
            <a:ext cx="1565581" cy="1880476"/>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Film Insulation</a:t>
            </a:r>
          </a:p>
        </p:txBody>
      </p:sp>
      <p:sp>
        <p:nvSpPr>
          <p:cNvPr id="40" name="Rectangle: Rounded Corners 63">
            <a:extLst>
              <a:ext uri="{FF2B5EF4-FFF2-40B4-BE49-F238E27FC236}">
                <a16:creationId xmlns:a16="http://schemas.microsoft.com/office/drawing/2014/main" id="{2648B1ED-A308-A345-B697-EFD663B65159}"/>
              </a:ext>
            </a:extLst>
          </p:cNvPr>
          <p:cNvSpPr/>
          <p:nvPr/>
        </p:nvSpPr>
        <p:spPr>
          <a:xfrm>
            <a:off x="6061399" y="1537150"/>
            <a:ext cx="1565581" cy="1880476"/>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Spherical Shape</a:t>
            </a:r>
          </a:p>
        </p:txBody>
      </p:sp>
      <p:sp>
        <p:nvSpPr>
          <p:cNvPr id="41" name="Rectangle: Rounded Corners 64">
            <a:extLst>
              <a:ext uri="{FF2B5EF4-FFF2-40B4-BE49-F238E27FC236}">
                <a16:creationId xmlns:a16="http://schemas.microsoft.com/office/drawing/2014/main" id="{9A85D823-C47E-8347-915D-722CA1E207C9}"/>
              </a:ext>
            </a:extLst>
          </p:cNvPr>
          <p:cNvSpPr/>
          <p:nvPr/>
        </p:nvSpPr>
        <p:spPr>
          <a:xfrm>
            <a:off x="2158099" y="3510939"/>
            <a:ext cx="1565581" cy="1880476"/>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Powder Insulation</a:t>
            </a:r>
          </a:p>
        </p:txBody>
      </p:sp>
      <p:grpSp>
        <p:nvGrpSpPr>
          <p:cNvPr id="44" name="Group 43">
            <a:extLst>
              <a:ext uri="{FF2B5EF4-FFF2-40B4-BE49-F238E27FC236}">
                <a16:creationId xmlns:a16="http://schemas.microsoft.com/office/drawing/2014/main" id="{C1720B1D-5AD7-4CB5-B1E3-A47E678886BE}"/>
              </a:ext>
            </a:extLst>
          </p:cNvPr>
          <p:cNvGrpSpPr/>
          <p:nvPr/>
        </p:nvGrpSpPr>
        <p:grpSpPr>
          <a:xfrm>
            <a:off x="11019601" y="1597524"/>
            <a:ext cx="960120" cy="950976"/>
            <a:chOff x="1482090" y="2351000"/>
            <a:chExt cx="2087880" cy="2159000"/>
          </a:xfrm>
          <a:solidFill>
            <a:schemeClr val="bg1">
              <a:alpha val="50588"/>
            </a:schemeClr>
          </a:solidFill>
        </p:grpSpPr>
        <p:sp>
          <p:nvSpPr>
            <p:cNvPr id="45" name="Oval 44">
              <a:extLst>
                <a:ext uri="{FF2B5EF4-FFF2-40B4-BE49-F238E27FC236}">
                  <a16:creationId xmlns:a16="http://schemas.microsoft.com/office/drawing/2014/main" id="{74D539D7-1D72-4A84-9298-A5DBD745180B}"/>
                </a:ext>
              </a:extLst>
            </p:cNvPr>
            <p:cNvSpPr/>
            <p:nvPr/>
          </p:nvSpPr>
          <p:spPr>
            <a:xfrm>
              <a:off x="1482090" y="2351000"/>
              <a:ext cx="2087880" cy="2159000"/>
            </a:xfrm>
            <a:prstGeom prst="ellipse">
              <a:avLst/>
            </a:prstGeom>
            <a:grp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Up 45">
              <a:extLst>
                <a:ext uri="{FF2B5EF4-FFF2-40B4-BE49-F238E27FC236}">
                  <a16:creationId xmlns:a16="http://schemas.microsoft.com/office/drawing/2014/main" id="{B8105E7B-1159-4CCD-A8F5-C0BBBFD5A52F}"/>
                </a:ext>
              </a:extLst>
            </p:cNvPr>
            <p:cNvSpPr/>
            <p:nvPr/>
          </p:nvSpPr>
          <p:spPr>
            <a:xfrm>
              <a:off x="1918330" y="2720339"/>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Up 46">
              <a:extLst>
                <a:ext uri="{FF2B5EF4-FFF2-40B4-BE49-F238E27FC236}">
                  <a16:creationId xmlns:a16="http://schemas.microsoft.com/office/drawing/2014/main" id="{AD1C80C0-F603-4522-B50D-5964122CA155}"/>
                </a:ext>
              </a:extLst>
            </p:cNvPr>
            <p:cNvSpPr/>
            <p:nvPr/>
          </p:nvSpPr>
          <p:spPr>
            <a:xfrm rot="10800000">
              <a:off x="2627224" y="2737304"/>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E5EED178-64DF-B04F-A0C1-C3628BB50F58}"/>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pSp>
        <p:nvGrpSpPr>
          <p:cNvPr id="55" name="Group 54">
            <a:extLst>
              <a:ext uri="{FF2B5EF4-FFF2-40B4-BE49-F238E27FC236}">
                <a16:creationId xmlns:a16="http://schemas.microsoft.com/office/drawing/2014/main" id="{A1FB79B6-878D-459F-8524-20A3E6E048C6}"/>
              </a:ext>
            </a:extLst>
          </p:cNvPr>
          <p:cNvGrpSpPr/>
          <p:nvPr/>
        </p:nvGrpSpPr>
        <p:grpSpPr>
          <a:xfrm>
            <a:off x="11015495" y="4113712"/>
            <a:ext cx="960120" cy="950976"/>
            <a:chOff x="7701281" y="2017743"/>
            <a:chExt cx="2087880" cy="2159000"/>
          </a:xfrm>
          <a:noFill/>
        </p:grpSpPr>
        <p:sp>
          <p:nvSpPr>
            <p:cNvPr id="56" name="Oval 55">
              <a:extLst>
                <a:ext uri="{FF2B5EF4-FFF2-40B4-BE49-F238E27FC236}">
                  <a16:creationId xmlns:a16="http://schemas.microsoft.com/office/drawing/2014/main" id="{3B349B1C-5476-41AB-8518-555EAB2B9E6B}"/>
                </a:ext>
              </a:extLst>
            </p:cNvPr>
            <p:cNvSpPr/>
            <p:nvPr/>
          </p:nvSpPr>
          <p:spPr>
            <a:xfrm>
              <a:off x="7701281" y="2017743"/>
              <a:ext cx="2087880" cy="2159000"/>
            </a:xfrm>
            <a:prstGeom prst="ellipse">
              <a:avLst/>
            </a:prstGeom>
            <a:grpFill/>
            <a:ln w="19050">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Shape 56">
              <a:extLst>
                <a:ext uri="{FF2B5EF4-FFF2-40B4-BE49-F238E27FC236}">
                  <a16:creationId xmlns:a16="http://schemas.microsoft.com/office/drawing/2014/main" id="{6FE25E41-78A6-4B2E-98F4-289550B5FF23}"/>
                </a:ext>
              </a:extLst>
            </p:cNvPr>
            <p:cNvSpPr/>
            <p:nvPr/>
          </p:nvSpPr>
          <p:spPr>
            <a:xfrm>
              <a:off x="8094980" y="2377440"/>
              <a:ext cx="1369059" cy="1348740"/>
            </a:xfrm>
            <a:prstGeom prst="corner">
              <a:avLst>
                <a:gd name="adj1" fmla="val 6696"/>
                <a:gd name="adj2" fmla="val 6250"/>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84749E4-5CE7-449B-A218-6E11C8D7A7BD}"/>
                </a:ext>
              </a:extLst>
            </p:cNvPr>
            <p:cNvSpPr/>
            <p:nvPr/>
          </p:nvSpPr>
          <p:spPr>
            <a:xfrm>
              <a:off x="9016994" y="2805228"/>
              <a:ext cx="228601" cy="830055"/>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AF3845F-0CE2-47BB-B869-C6D4839A8237}"/>
                </a:ext>
              </a:extLst>
            </p:cNvPr>
            <p:cNvSpPr/>
            <p:nvPr/>
          </p:nvSpPr>
          <p:spPr>
            <a:xfrm>
              <a:off x="8630917" y="2537628"/>
              <a:ext cx="228601" cy="1099821"/>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6EC4ADC-7881-4807-9EDF-FD2527BE985F}"/>
                </a:ext>
              </a:extLst>
            </p:cNvPr>
            <p:cNvSpPr/>
            <p:nvPr/>
          </p:nvSpPr>
          <p:spPr>
            <a:xfrm>
              <a:off x="8281504" y="3051810"/>
              <a:ext cx="228603" cy="580677"/>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197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36F0-E96F-489D-9640-AA5B6E1D76A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Key Goals</a:t>
            </a:r>
          </a:p>
        </p:txBody>
      </p:sp>
      <p:sp>
        <p:nvSpPr>
          <p:cNvPr id="3" name="Slide Number Placeholder 2">
            <a:extLst>
              <a:ext uri="{FF2B5EF4-FFF2-40B4-BE49-F238E27FC236}">
                <a16:creationId xmlns:a16="http://schemas.microsoft.com/office/drawing/2014/main" id="{E839C730-EFB8-4E5B-8D91-195092642619}"/>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48" name="TextBox 47">
            <a:extLst>
              <a:ext uri="{FF2B5EF4-FFF2-40B4-BE49-F238E27FC236}">
                <a16:creationId xmlns:a16="http://schemas.microsoft.com/office/drawing/2014/main" id="{ADAEAED8-2376-DF4D-82AA-CDBD1CDA6644}"/>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cs typeface="Calibri"/>
              </a:rPr>
              <a:t>Anna Gilliard</a:t>
            </a:r>
          </a:p>
        </p:txBody>
      </p:sp>
      <p:graphicFrame>
        <p:nvGraphicFramePr>
          <p:cNvPr id="49" name="Diagram 48">
            <a:extLst>
              <a:ext uri="{FF2B5EF4-FFF2-40B4-BE49-F238E27FC236}">
                <a16:creationId xmlns:a16="http://schemas.microsoft.com/office/drawing/2014/main" id="{8CE4E977-ED6F-9343-B23D-4F11376146F1}"/>
              </a:ext>
            </a:extLst>
          </p:cNvPr>
          <p:cNvGraphicFramePr/>
          <p:nvPr>
            <p:extLst>
              <p:ext uri="{D42A27DB-BD31-4B8C-83A1-F6EECF244321}">
                <p14:modId xmlns:p14="http://schemas.microsoft.com/office/powerpoint/2010/main" val="2540571367"/>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6" name="Group 95">
            <a:extLst>
              <a:ext uri="{FF2B5EF4-FFF2-40B4-BE49-F238E27FC236}">
                <a16:creationId xmlns:a16="http://schemas.microsoft.com/office/drawing/2014/main" id="{25ED477D-85CF-984A-8325-E8C3EB746CB0}"/>
              </a:ext>
            </a:extLst>
          </p:cNvPr>
          <p:cNvGrpSpPr/>
          <p:nvPr/>
        </p:nvGrpSpPr>
        <p:grpSpPr>
          <a:xfrm>
            <a:off x="325014" y="1927605"/>
            <a:ext cx="11238326" cy="3002789"/>
            <a:chOff x="467518" y="1710626"/>
            <a:chExt cx="11238326" cy="3002789"/>
          </a:xfrm>
        </p:grpSpPr>
        <p:sp>
          <p:nvSpPr>
            <p:cNvPr id="17" name="Rectangle 16">
              <a:extLst>
                <a:ext uri="{FF2B5EF4-FFF2-40B4-BE49-F238E27FC236}">
                  <a16:creationId xmlns:a16="http://schemas.microsoft.com/office/drawing/2014/main" id="{DBE97B9A-1877-4F41-9C7D-20F052F2D73A}"/>
                </a:ext>
              </a:extLst>
            </p:cNvPr>
            <p:cNvSpPr/>
            <p:nvPr/>
          </p:nvSpPr>
          <p:spPr>
            <a:xfrm>
              <a:off x="3090499" y="2553359"/>
              <a:ext cx="627770" cy="10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BDC50C-9246-454C-9C57-852D977B5AB7}"/>
                </a:ext>
              </a:extLst>
            </p:cNvPr>
            <p:cNvSpPr/>
            <p:nvPr/>
          </p:nvSpPr>
          <p:spPr>
            <a:xfrm>
              <a:off x="4453328" y="2573548"/>
              <a:ext cx="292348" cy="11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109C490-1837-8F43-A6FF-408068E61046}"/>
                </a:ext>
              </a:extLst>
            </p:cNvPr>
            <p:cNvGrpSpPr/>
            <p:nvPr/>
          </p:nvGrpSpPr>
          <p:grpSpPr>
            <a:xfrm>
              <a:off x="736194" y="1710626"/>
              <a:ext cx="10969650" cy="3002789"/>
              <a:chOff x="618706" y="1734623"/>
              <a:chExt cx="10969650" cy="3002789"/>
            </a:xfrm>
          </p:grpSpPr>
          <p:sp>
            <p:nvSpPr>
              <p:cNvPr id="4" name="Hexagon 3">
                <a:extLst>
                  <a:ext uri="{FF2B5EF4-FFF2-40B4-BE49-F238E27FC236}">
                    <a16:creationId xmlns:a16="http://schemas.microsoft.com/office/drawing/2014/main" id="{3639B9F4-E94D-0E40-8CB0-C2BBDDCECBD0}"/>
                  </a:ext>
                </a:extLst>
              </p:cNvPr>
              <p:cNvSpPr>
                <a:spLocks noChangeAspect="1"/>
              </p:cNvSpPr>
              <p:nvPr/>
            </p:nvSpPr>
            <p:spPr>
              <a:xfrm>
                <a:off x="618706" y="1739343"/>
                <a:ext cx="2194560" cy="1982274"/>
              </a:xfrm>
              <a:prstGeom prst="hexagon">
                <a:avLst/>
              </a:prstGeom>
              <a:solidFill>
                <a:srgbClr val="23619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8" name="Hexagon 7">
                <a:extLst>
                  <a:ext uri="{FF2B5EF4-FFF2-40B4-BE49-F238E27FC236}">
                    <a16:creationId xmlns:a16="http://schemas.microsoft.com/office/drawing/2014/main" id="{B046D3BE-A2F6-EE47-A5D9-7C34FDBBCF57}"/>
                  </a:ext>
                </a:extLst>
              </p:cNvPr>
              <p:cNvSpPr>
                <a:spLocks noChangeAspect="1"/>
              </p:cNvSpPr>
              <p:nvPr/>
            </p:nvSpPr>
            <p:spPr>
              <a:xfrm>
                <a:off x="2808713" y="2755138"/>
                <a:ext cx="2194560" cy="1982274"/>
              </a:xfrm>
              <a:prstGeom prst="hexagon">
                <a:avLst/>
              </a:prstGeom>
              <a:solidFill>
                <a:srgbClr val="00BBC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9" name="Hexagon 8">
                <a:extLst>
                  <a:ext uri="{FF2B5EF4-FFF2-40B4-BE49-F238E27FC236}">
                    <a16:creationId xmlns:a16="http://schemas.microsoft.com/office/drawing/2014/main" id="{D4B21D81-CAB5-5D4F-9DFD-7840B0515E9D}"/>
                  </a:ext>
                </a:extLst>
              </p:cNvPr>
              <p:cNvSpPr>
                <a:spLocks noChangeAspect="1"/>
              </p:cNvSpPr>
              <p:nvPr/>
            </p:nvSpPr>
            <p:spPr>
              <a:xfrm>
                <a:off x="4998720" y="1739343"/>
                <a:ext cx="2194560" cy="1982274"/>
              </a:xfrm>
              <a:prstGeom prst="hexagon">
                <a:avLst/>
              </a:prstGeom>
              <a:solidFill>
                <a:srgbClr val="00CFB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0" name="Hexagon 9">
                <a:extLst>
                  <a:ext uri="{FF2B5EF4-FFF2-40B4-BE49-F238E27FC236}">
                    <a16:creationId xmlns:a16="http://schemas.microsoft.com/office/drawing/2014/main" id="{CA0CBFB1-E8B9-6448-BB8B-FDF6A846EC2C}"/>
                  </a:ext>
                </a:extLst>
              </p:cNvPr>
              <p:cNvSpPr>
                <a:spLocks noChangeAspect="1"/>
              </p:cNvSpPr>
              <p:nvPr/>
            </p:nvSpPr>
            <p:spPr>
              <a:xfrm>
                <a:off x="7188727" y="2755138"/>
                <a:ext cx="2194560" cy="1982274"/>
              </a:xfrm>
              <a:prstGeom prst="hexagon">
                <a:avLst/>
              </a:prstGeom>
              <a:solidFill>
                <a:srgbClr val="A4D23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3" name="Hexagon 12">
                <a:extLst>
                  <a:ext uri="{FF2B5EF4-FFF2-40B4-BE49-F238E27FC236}">
                    <a16:creationId xmlns:a16="http://schemas.microsoft.com/office/drawing/2014/main" id="{3E3375D7-026F-8F4B-9B1F-6B8A0507002B}"/>
                  </a:ext>
                </a:extLst>
              </p:cNvPr>
              <p:cNvSpPr>
                <a:spLocks noChangeAspect="1"/>
              </p:cNvSpPr>
              <p:nvPr/>
            </p:nvSpPr>
            <p:spPr>
              <a:xfrm>
                <a:off x="9393796" y="1734623"/>
                <a:ext cx="2194560" cy="1982274"/>
              </a:xfrm>
              <a:prstGeom prst="hexagon">
                <a:avLst/>
              </a:prstGeom>
              <a:solidFill>
                <a:srgbClr val="EE27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grpSp>
        <mc:AlternateContent xmlns:mc="http://schemas.openxmlformats.org/markup-compatibility/2006" xmlns:p14="http://schemas.microsoft.com/office/powerpoint/2010/main">
          <mc:Choice Requires="p14">
            <p:contentPart p14:bwMode="auto" r:id="rId7">
              <p14:nvContentPartPr>
                <p14:cNvPr id="43" name="Ink 42">
                  <a:extLst>
                    <a:ext uri="{FF2B5EF4-FFF2-40B4-BE49-F238E27FC236}">
                      <a16:creationId xmlns:a16="http://schemas.microsoft.com/office/drawing/2014/main" id="{7C665D28-D79D-564E-A25F-0140191CAA6B}"/>
                    </a:ext>
                  </a:extLst>
                </p14:cNvPr>
                <p14:cNvContentPartPr/>
                <p14:nvPr/>
              </p14:nvContentPartPr>
              <p14:xfrm>
                <a:off x="5192660" y="4452225"/>
                <a:ext cx="360" cy="360"/>
              </p14:xfrm>
            </p:contentPart>
          </mc:Choice>
          <mc:Fallback xmlns="">
            <p:pic>
              <p:nvPicPr>
                <p:cNvPr id="43" name="Ink 42">
                  <a:extLst>
                    <a:ext uri="{FF2B5EF4-FFF2-40B4-BE49-F238E27FC236}">
                      <a16:creationId xmlns:a16="http://schemas.microsoft.com/office/drawing/2014/main" id="{7C665D28-D79D-564E-A25F-0140191CAA6B}"/>
                    </a:ext>
                  </a:extLst>
                </p:cNvPr>
                <p:cNvPicPr/>
                <p:nvPr/>
              </p:nvPicPr>
              <p:blipFill>
                <a:blip r:embed="rId8"/>
                <a:stretch>
                  <a:fillRect/>
                </a:stretch>
              </p:blipFill>
              <p:spPr>
                <a:xfrm>
                  <a:off x="5188340" y="4447905"/>
                  <a:ext cx="9000" cy="9000"/>
                </a:xfrm>
                <a:prstGeom prst="rect">
                  <a:avLst/>
                </a:prstGeom>
              </p:spPr>
            </p:pic>
          </mc:Fallback>
        </mc:AlternateContent>
        <p:grpSp>
          <p:nvGrpSpPr>
            <p:cNvPr id="12" name="Group 11">
              <a:extLst>
                <a:ext uri="{FF2B5EF4-FFF2-40B4-BE49-F238E27FC236}">
                  <a16:creationId xmlns:a16="http://schemas.microsoft.com/office/drawing/2014/main" id="{BB6434A5-4647-984D-BB48-3E334ADCED0C}"/>
                </a:ext>
              </a:extLst>
            </p:cNvPr>
            <p:cNvGrpSpPr/>
            <p:nvPr/>
          </p:nvGrpSpPr>
          <p:grpSpPr>
            <a:xfrm>
              <a:off x="5581560" y="1942627"/>
              <a:ext cx="1263855" cy="1463821"/>
              <a:chOff x="5605525" y="1893993"/>
              <a:chExt cx="1263855" cy="1463821"/>
            </a:xfrm>
          </p:grpSpPr>
          <p:pic>
            <p:nvPicPr>
              <p:cNvPr id="6" name="Graphic 5" descr="Oil Barrel outline">
                <a:extLst>
                  <a:ext uri="{FF2B5EF4-FFF2-40B4-BE49-F238E27FC236}">
                    <a16:creationId xmlns:a16="http://schemas.microsoft.com/office/drawing/2014/main" id="{68B98D01-A00C-354B-9FD2-26579F8247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05525" y="2104468"/>
                <a:ext cx="1253346" cy="1253346"/>
              </a:xfrm>
              <a:prstGeom prst="rect">
                <a:avLst/>
              </a:prstGeom>
            </p:spPr>
          </p:pic>
          <p:pic>
            <p:nvPicPr>
              <p:cNvPr id="11" name="Graphic 10" descr="Power Plant outline">
                <a:extLst>
                  <a:ext uri="{FF2B5EF4-FFF2-40B4-BE49-F238E27FC236}">
                    <a16:creationId xmlns:a16="http://schemas.microsoft.com/office/drawing/2014/main" id="{F2839B9E-F332-6848-9F3E-D72347EC8CC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67913"/>
              <a:stretch/>
            </p:blipFill>
            <p:spPr>
              <a:xfrm>
                <a:off x="5954980" y="1893993"/>
                <a:ext cx="914400" cy="293396"/>
              </a:xfrm>
              <a:prstGeom prst="rect">
                <a:avLst/>
              </a:prstGeom>
            </p:spPr>
          </p:pic>
        </p:grpSp>
        <p:sp>
          <p:nvSpPr>
            <p:cNvPr id="19" name="TextBox 18">
              <a:extLst>
                <a:ext uri="{FF2B5EF4-FFF2-40B4-BE49-F238E27FC236}">
                  <a16:creationId xmlns:a16="http://schemas.microsoft.com/office/drawing/2014/main" id="{00E154CB-B86B-2943-B079-3E74A6107EA2}"/>
                </a:ext>
              </a:extLst>
            </p:cNvPr>
            <p:cNvSpPr txBox="1"/>
            <p:nvPr/>
          </p:nvSpPr>
          <p:spPr>
            <a:xfrm>
              <a:off x="467518" y="3727253"/>
              <a:ext cx="2731911" cy="830997"/>
            </a:xfrm>
            <a:prstGeom prst="rect">
              <a:avLst/>
            </a:prstGeom>
            <a:noFill/>
          </p:spPr>
          <p:txBody>
            <a:bodyPr wrap="square" rtlCol="0">
              <a:spAutoFit/>
            </a:bodyPr>
            <a:lstStyle/>
            <a:p>
              <a:pPr algn="ctr"/>
              <a:r>
                <a:rPr lang="en-US" sz="2400" b="1">
                  <a:latin typeface="Amasis MT Pro" panose="02040504050005020304" pitchFamily="18" charset="77"/>
                </a:rPr>
                <a:t>Maintain temperature </a:t>
              </a:r>
            </a:p>
          </p:txBody>
        </p:sp>
        <p:pic>
          <p:nvPicPr>
            <p:cNvPr id="1028" name="Picture 4" descr="Pressure Icon Png - Free Transparent PNG Clipart Images Download">
              <a:extLst>
                <a:ext uri="{FF2B5EF4-FFF2-40B4-BE49-F238E27FC236}">
                  <a16:creationId xmlns:a16="http://schemas.microsoft.com/office/drawing/2014/main" id="{3DE8C2F8-2B19-8E4C-BACC-09B3612C9314}"/>
                </a:ext>
              </a:extLst>
            </p:cNvPr>
            <p:cNvPicPr>
              <a:picLocks noChangeAspect="1" noChangeArrowheads="1"/>
            </p:cNvPicPr>
            <p:nvPr/>
          </p:nvPicPr>
          <p:blipFill>
            <a:blip r:embed="rId13" cstate="print">
              <a:biLevel thresh="75000"/>
              <a:extLst>
                <a:ext uri="{BEBA8EAE-BF5A-486C-A8C5-ECC9F3942E4B}">
                  <a14:imgProps xmlns:a14="http://schemas.microsoft.com/office/drawing/2010/main">
                    <a14:imgLayer r:embed="rId14">
                      <a14:imgEffect>
                        <a14:backgroundRemoval t="8032" b="89960" l="10000" r="90000">
                          <a14:foregroundMark x1="45714" y1="11446" x2="53571" y2="11245"/>
                          <a14:foregroundMark x1="44881" y1="11044" x2="56190" y2="12851"/>
                          <a14:foregroundMark x1="49980" y1="8635" x2="49568" y2="8368"/>
                          <a14:foregroundMark x1="56190" y1="12651" x2="49980" y2="8635"/>
                          <a14:backgroundMark x1="50119" y1="38554" x2="50119" y2="38554"/>
                          <a14:backgroundMark x1="51310" y1="6827" x2="51786" y2="8233"/>
                          <a14:backgroundMark x1="48929" y1="7831" x2="48929" y2="7831"/>
                          <a14:backgroundMark x1="49167" y1="8635" x2="49167" y2="8635"/>
                          <a14:backgroundMark x1="48810" y1="8032" x2="48810" y2="8032"/>
                          <a14:backgroundMark x1="48810" y1="8635" x2="48810" y2="8635"/>
                          <a14:backgroundMark x1="49167" y1="8233" x2="49167" y2="8233"/>
                          <a14:backgroundMark x1="49762" y1="7631" x2="49762" y2="7631"/>
                          <a14:backgroundMark x1="49405" y1="8032" x2="49405" y2="8032"/>
                          <a14:backgroundMark x1="48571" y1="7229" x2="49643" y2="8233"/>
                        </a14:backgroundRemoval>
                      </a14:imgEffect>
                    </a14:imgLayer>
                  </a14:imgProps>
                </a:ext>
                <a:ext uri="{28A0092B-C50C-407E-A947-70E740481C1C}">
                  <a14:useLocalDpi xmlns:a14="http://schemas.microsoft.com/office/drawing/2010/main" val="0"/>
                </a:ext>
              </a:extLst>
            </a:blip>
            <a:srcRect/>
            <a:stretch>
              <a:fillRect/>
            </a:stretch>
          </p:blipFill>
          <p:spPr bwMode="auto">
            <a:xfrm>
              <a:off x="2956218" y="3066794"/>
              <a:ext cx="2134526" cy="1265469"/>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Thermometer outline">
              <a:extLst>
                <a:ext uri="{FF2B5EF4-FFF2-40B4-BE49-F238E27FC236}">
                  <a16:creationId xmlns:a16="http://schemas.microsoft.com/office/drawing/2014/main" id="{8DA412B9-EB64-1F4A-9796-08C9745D434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63394" y="1983289"/>
              <a:ext cx="1359920" cy="1359920"/>
            </a:xfrm>
            <a:prstGeom prst="rect">
              <a:avLst/>
            </a:prstGeom>
          </p:spPr>
        </p:pic>
        <p:pic>
          <p:nvPicPr>
            <p:cNvPr id="1030" name="Picture 6" descr="217 BEST &amp;quot;Heat Icon&amp;quot; IMAGES, STOCK PHOTOS &amp;amp; VECTORS | Adobe Stock">
              <a:extLst>
                <a:ext uri="{FF2B5EF4-FFF2-40B4-BE49-F238E27FC236}">
                  <a16:creationId xmlns:a16="http://schemas.microsoft.com/office/drawing/2014/main" id="{4C369D4F-E608-CA42-8469-A5B17A7A575C}"/>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foregroundMark x1="31944" y1="25833" x2="32778" y2="34722"/>
                          <a14:foregroundMark x1="44722" y1="28611" x2="45833" y2="33889"/>
                          <a14:foregroundMark x1="59444" y1="28889" x2="60000" y2="34444"/>
                        </a14:backgroundRemoval>
                      </a14:imgEffect>
                    </a14:imgLayer>
                  </a14:imgProps>
                </a:ext>
                <a:ext uri="{28A0092B-C50C-407E-A947-70E740481C1C}">
                  <a14:useLocalDpi xmlns:a14="http://schemas.microsoft.com/office/drawing/2010/main" val="0"/>
                </a:ext>
              </a:extLst>
            </a:blip>
            <a:srcRect/>
            <a:stretch>
              <a:fillRect/>
            </a:stretch>
          </p:blipFill>
          <p:spPr bwMode="auto">
            <a:xfrm>
              <a:off x="7579444" y="2900105"/>
              <a:ext cx="1648817" cy="1648817"/>
            </a:xfrm>
            <a:prstGeom prst="rect">
              <a:avLst/>
            </a:prstGeom>
            <a:noFill/>
            <a:extLst>
              <a:ext uri="{909E8E84-426E-40DD-AFC4-6F175D3DCCD1}">
                <a14:hiddenFill xmlns:a14="http://schemas.microsoft.com/office/drawing/2010/main">
                  <a:solidFill>
                    <a:srgbClr val="FFFFFF"/>
                  </a:solidFill>
                </a14:hiddenFill>
              </a:ext>
            </a:extLst>
          </p:spPr>
        </p:pic>
      </p:grpSp>
      <p:pic>
        <p:nvPicPr>
          <p:cNvPr id="100" name="Graphic 99" descr="Cylinder with solid fill">
            <a:extLst>
              <a:ext uri="{FF2B5EF4-FFF2-40B4-BE49-F238E27FC236}">
                <a16:creationId xmlns:a16="http://schemas.microsoft.com/office/drawing/2014/main" id="{4DE357EE-0060-6F4C-99F6-3998B8192AB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829580" y="2266091"/>
            <a:ext cx="1277414" cy="1277414"/>
          </a:xfrm>
          <a:prstGeom prst="rect">
            <a:avLst/>
          </a:prstGeom>
        </p:spPr>
      </p:pic>
    </p:spTree>
    <p:extLst>
      <p:ext uri="{BB962C8B-B14F-4D97-AF65-F5344CB8AC3E}">
        <p14:creationId xmlns:p14="http://schemas.microsoft.com/office/powerpoint/2010/main" val="385556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60</a:t>
            </a:fld>
            <a:endParaRPr lang="en-US"/>
          </a:p>
        </p:txBody>
      </p:sp>
      <p:graphicFrame>
        <p:nvGraphicFramePr>
          <p:cNvPr id="5" name="Diagram 4">
            <a:extLst>
              <a:ext uri="{FF2B5EF4-FFF2-40B4-BE49-F238E27FC236}">
                <a16:creationId xmlns:a16="http://schemas.microsoft.com/office/drawing/2014/main" id="{9F728B2F-E92A-1B4D-AE3F-78F932AA839B}"/>
              </a:ext>
            </a:extLst>
          </p:cNvPr>
          <p:cNvGraphicFramePr/>
          <p:nvPr/>
        </p:nvGraphicFramePr>
        <p:xfrm>
          <a:off x="-150628" y="5643276"/>
          <a:ext cx="12493256" cy="287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4" name="Title 1">
            <a:extLst>
              <a:ext uri="{FF2B5EF4-FFF2-40B4-BE49-F238E27FC236}">
                <a16:creationId xmlns:a16="http://schemas.microsoft.com/office/drawing/2014/main" id="{87DD7F0A-4997-4B73-9265-ED46682A2388}"/>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Pugh Charts</a:t>
            </a:r>
            <a:endParaRPr lang="en-US">
              <a:solidFill>
                <a:schemeClr val="tx1"/>
              </a:solidFill>
              <a:latin typeface="Amasis MT Pro"/>
            </a:endParaRPr>
          </a:p>
        </p:txBody>
      </p:sp>
      <p:sp>
        <p:nvSpPr>
          <p:cNvPr id="71" name="Rectangle: Rounded Corners 46">
            <a:extLst>
              <a:ext uri="{FF2B5EF4-FFF2-40B4-BE49-F238E27FC236}">
                <a16:creationId xmlns:a16="http://schemas.microsoft.com/office/drawing/2014/main" id="{A74754A8-ED1C-4775-8E72-E32925E6B2DB}"/>
              </a:ext>
            </a:extLst>
          </p:cNvPr>
          <p:cNvSpPr/>
          <p:nvPr/>
        </p:nvSpPr>
        <p:spPr>
          <a:xfrm>
            <a:off x="2949931" y="2497213"/>
            <a:ext cx="1565581" cy="1880475"/>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MLI</a:t>
            </a:r>
          </a:p>
        </p:txBody>
      </p:sp>
      <p:sp>
        <p:nvSpPr>
          <p:cNvPr id="72" name="Rectangle: Rounded Corners 50">
            <a:extLst>
              <a:ext uri="{FF2B5EF4-FFF2-40B4-BE49-F238E27FC236}">
                <a16:creationId xmlns:a16="http://schemas.microsoft.com/office/drawing/2014/main" id="{CCA1F765-7F98-4C22-AA92-A3BE78662856}"/>
              </a:ext>
            </a:extLst>
          </p:cNvPr>
          <p:cNvSpPr/>
          <p:nvPr/>
        </p:nvSpPr>
        <p:spPr>
          <a:xfrm>
            <a:off x="7704494" y="2497213"/>
            <a:ext cx="1565581" cy="1880475"/>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Foam Insulation</a:t>
            </a:r>
          </a:p>
        </p:txBody>
      </p:sp>
      <p:sp>
        <p:nvSpPr>
          <p:cNvPr id="73" name="Rectangle: Rounded Corners 64">
            <a:extLst>
              <a:ext uri="{FF2B5EF4-FFF2-40B4-BE49-F238E27FC236}">
                <a16:creationId xmlns:a16="http://schemas.microsoft.com/office/drawing/2014/main" id="{0482DC4F-B608-47B4-8BB7-3A37E91B819E}"/>
              </a:ext>
            </a:extLst>
          </p:cNvPr>
          <p:cNvSpPr/>
          <p:nvPr/>
        </p:nvSpPr>
        <p:spPr>
          <a:xfrm>
            <a:off x="5327212" y="2497213"/>
            <a:ext cx="1565581" cy="1880476"/>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Powder Insulation</a:t>
            </a:r>
          </a:p>
        </p:txBody>
      </p:sp>
      <p:sp>
        <p:nvSpPr>
          <p:cNvPr id="85" name="TextBox 84">
            <a:extLst>
              <a:ext uri="{FF2B5EF4-FFF2-40B4-BE49-F238E27FC236}">
                <a16:creationId xmlns:a16="http://schemas.microsoft.com/office/drawing/2014/main" id="{DA2212FB-3B1C-6E4C-AA51-5C99A8973649}"/>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sp>
        <p:nvSpPr>
          <p:cNvPr id="92" name="Oval 91">
            <a:extLst>
              <a:ext uri="{FF2B5EF4-FFF2-40B4-BE49-F238E27FC236}">
                <a16:creationId xmlns:a16="http://schemas.microsoft.com/office/drawing/2014/main" id="{171F2B1B-DC1C-DB47-990F-7FAA8BFB14A2}"/>
              </a:ext>
            </a:extLst>
          </p:cNvPr>
          <p:cNvSpPr/>
          <p:nvPr/>
        </p:nvSpPr>
        <p:spPr>
          <a:xfrm>
            <a:off x="11022817" y="2838862"/>
            <a:ext cx="955745" cy="947283"/>
          </a:xfrm>
          <a:prstGeom prst="ellipse">
            <a:avLst/>
          </a:prstGeom>
          <a:solidFill>
            <a:srgbClr val="02B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31">
            <a:extLst>
              <a:ext uri="{FF2B5EF4-FFF2-40B4-BE49-F238E27FC236}">
                <a16:creationId xmlns:a16="http://schemas.microsoft.com/office/drawing/2014/main" id="{49635944-4B71-DD42-82C0-CDD041CF2A75}"/>
              </a:ext>
            </a:extLst>
          </p:cNvPr>
          <p:cNvSpPr/>
          <p:nvPr/>
        </p:nvSpPr>
        <p:spPr>
          <a:xfrm>
            <a:off x="11226847" y="3357770"/>
            <a:ext cx="164304" cy="39371"/>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solidFill>
            <a:schemeClr val="tx1"/>
          </a:solidFill>
          <a:ln w="14883" cap="flat">
            <a:noFill/>
            <a:prstDash val="solid"/>
            <a:miter/>
          </a:ln>
        </p:spPr>
        <p:txBody>
          <a:bodyPr rtlCol="0" anchor="ctr"/>
          <a:lstStyle/>
          <a:p>
            <a:endParaRPr lang="en-US"/>
          </a:p>
        </p:txBody>
      </p:sp>
      <p:sp>
        <p:nvSpPr>
          <p:cNvPr id="94" name="Freeform: Shape 32">
            <a:extLst>
              <a:ext uri="{FF2B5EF4-FFF2-40B4-BE49-F238E27FC236}">
                <a16:creationId xmlns:a16="http://schemas.microsoft.com/office/drawing/2014/main" id="{5ECBBF65-490A-2E4F-8D73-5F55EC031616}"/>
              </a:ext>
            </a:extLst>
          </p:cNvPr>
          <p:cNvSpPr/>
          <p:nvPr/>
        </p:nvSpPr>
        <p:spPr>
          <a:xfrm>
            <a:off x="11610225" y="3357770"/>
            <a:ext cx="164304" cy="39371"/>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solidFill>
            <a:schemeClr val="tx1"/>
          </a:solidFill>
          <a:ln w="14883" cap="flat">
            <a:noFill/>
            <a:prstDash val="solid"/>
            <a:miter/>
          </a:ln>
        </p:spPr>
        <p:txBody>
          <a:bodyPr rtlCol="0" anchor="ctr"/>
          <a:lstStyle/>
          <a:p>
            <a:endParaRPr lang="en-US"/>
          </a:p>
        </p:txBody>
      </p:sp>
      <p:sp>
        <p:nvSpPr>
          <p:cNvPr id="95" name="Freeform: Shape 52">
            <a:extLst>
              <a:ext uri="{FF2B5EF4-FFF2-40B4-BE49-F238E27FC236}">
                <a16:creationId xmlns:a16="http://schemas.microsoft.com/office/drawing/2014/main" id="{06E6C451-1C86-BF45-ADDA-81A1DA1A6E3C}"/>
              </a:ext>
            </a:extLst>
          </p:cNvPr>
          <p:cNvSpPr/>
          <p:nvPr/>
        </p:nvSpPr>
        <p:spPr>
          <a:xfrm>
            <a:off x="11251165" y="3038514"/>
            <a:ext cx="508661" cy="524953"/>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tx1"/>
          </a:solidFill>
          <a:ln w="14883" cap="flat">
            <a:noFill/>
            <a:prstDash val="solid"/>
            <a:miter/>
          </a:ln>
        </p:spPr>
        <p:txBody>
          <a:bodyPr rtlCol="0" anchor="ctr"/>
          <a:lstStyle/>
          <a:p>
            <a:endParaRPr lang="en-US"/>
          </a:p>
        </p:txBody>
      </p:sp>
      <p:grpSp>
        <p:nvGrpSpPr>
          <p:cNvPr id="106" name="Group 105">
            <a:extLst>
              <a:ext uri="{FF2B5EF4-FFF2-40B4-BE49-F238E27FC236}">
                <a16:creationId xmlns:a16="http://schemas.microsoft.com/office/drawing/2014/main" id="{6A507420-2839-4225-A706-D0DA468A0692}"/>
              </a:ext>
            </a:extLst>
          </p:cNvPr>
          <p:cNvGrpSpPr/>
          <p:nvPr/>
        </p:nvGrpSpPr>
        <p:grpSpPr>
          <a:xfrm>
            <a:off x="11019601" y="1597524"/>
            <a:ext cx="960120" cy="950976"/>
            <a:chOff x="1482090" y="2351000"/>
            <a:chExt cx="2087880" cy="2159000"/>
          </a:xfrm>
          <a:solidFill>
            <a:schemeClr val="bg1">
              <a:alpha val="50588"/>
            </a:schemeClr>
          </a:solidFill>
        </p:grpSpPr>
        <p:sp>
          <p:nvSpPr>
            <p:cNvPr id="107" name="Oval 106">
              <a:extLst>
                <a:ext uri="{FF2B5EF4-FFF2-40B4-BE49-F238E27FC236}">
                  <a16:creationId xmlns:a16="http://schemas.microsoft.com/office/drawing/2014/main" id="{628F79BE-56E0-41AB-8A1B-2673A58B1B1C}"/>
                </a:ext>
              </a:extLst>
            </p:cNvPr>
            <p:cNvSpPr/>
            <p:nvPr/>
          </p:nvSpPr>
          <p:spPr>
            <a:xfrm>
              <a:off x="1482090" y="2351000"/>
              <a:ext cx="2087880" cy="2159000"/>
            </a:xfrm>
            <a:prstGeom prst="ellipse">
              <a:avLst/>
            </a:prstGeom>
            <a:grp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Arrow: Up 107">
              <a:extLst>
                <a:ext uri="{FF2B5EF4-FFF2-40B4-BE49-F238E27FC236}">
                  <a16:creationId xmlns:a16="http://schemas.microsoft.com/office/drawing/2014/main" id="{3669FEFE-3B80-4007-B06F-EB458D535880}"/>
                </a:ext>
              </a:extLst>
            </p:cNvPr>
            <p:cNvSpPr/>
            <p:nvPr/>
          </p:nvSpPr>
          <p:spPr>
            <a:xfrm>
              <a:off x="1918330" y="2720339"/>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Arrow: Up 108">
              <a:extLst>
                <a:ext uri="{FF2B5EF4-FFF2-40B4-BE49-F238E27FC236}">
                  <a16:creationId xmlns:a16="http://schemas.microsoft.com/office/drawing/2014/main" id="{9A0D8C19-7D32-4152-BBA1-07824F7566AB}"/>
                </a:ext>
              </a:extLst>
            </p:cNvPr>
            <p:cNvSpPr/>
            <p:nvPr/>
          </p:nvSpPr>
          <p:spPr>
            <a:xfrm rot="10800000">
              <a:off x="2627224" y="2737304"/>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6D2DC90E-A010-4AB8-97F7-180F83B5F0D9}"/>
              </a:ext>
            </a:extLst>
          </p:cNvPr>
          <p:cNvGrpSpPr/>
          <p:nvPr/>
        </p:nvGrpSpPr>
        <p:grpSpPr>
          <a:xfrm>
            <a:off x="11015495" y="4113712"/>
            <a:ext cx="960120" cy="950976"/>
            <a:chOff x="7701281" y="2017743"/>
            <a:chExt cx="2087880" cy="2159000"/>
          </a:xfrm>
          <a:noFill/>
        </p:grpSpPr>
        <p:sp>
          <p:nvSpPr>
            <p:cNvPr id="111" name="Oval 110">
              <a:extLst>
                <a:ext uri="{FF2B5EF4-FFF2-40B4-BE49-F238E27FC236}">
                  <a16:creationId xmlns:a16="http://schemas.microsoft.com/office/drawing/2014/main" id="{D2624915-B4DD-400F-A19D-65DA12C65CB2}"/>
                </a:ext>
              </a:extLst>
            </p:cNvPr>
            <p:cNvSpPr/>
            <p:nvPr/>
          </p:nvSpPr>
          <p:spPr>
            <a:xfrm>
              <a:off x="7701281" y="2017743"/>
              <a:ext cx="2087880" cy="2159000"/>
            </a:xfrm>
            <a:prstGeom prst="ellipse">
              <a:avLst/>
            </a:prstGeom>
            <a:grpFill/>
            <a:ln w="19050">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L-Shape 111">
              <a:extLst>
                <a:ext uri="{FF2B5EF4-FFF2-40B4-BE49-F238E27FC236}">
                  <a16:creationId xmlns:a16="http://schemas.microsoft.com/office/drawing/2014/main" id="{4474B1D0-CB72-439E-AC62-ED02F6231015}"/>
                </a:ext>
              </a:extLst>
            </p:cNvPr>
            <p:cNvSpPr/>
            <p:nvPr/>
          </p:nvSpPr>
          <p:spPr>
            <a:xfrm>
              <a:off x="8094980" y="2377440"/>
              <a:ext cx="1369059" cy="1348740"/>
            </a:xfrm>
            <a:prstGeom prst="corner">
              <a:avLst>
                <a:gd name="adj1" fmla="val 6696"/>
                <a:gd name="adj2" fmla="val 6250"/>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98376C4F-632D-4974-904A-971570E0627E}"/>
                </a:ext>
              </a:extLst>
            </p:cNvPr>
            <p:cNvSpPr/>
            <p:nvPr/>
          </p:nvSpPr>
          <p:spPr>
            <a:xfrm>
              <a:off x="9016994" y="2805228"/>
              <a:ext cx="228601" cy="830055"/>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3D9C953C-56F4-4EF1-B607-F1B02EC7F1CA}"/>
                </a:ext>
              </a:extLst>
            </p:cNvPr>
            <p:cNvSpPr/>
            <p:nvPr/>
          </p:nvSpPr>
          <p:spPr>
            <a:xfrm>
              <a:off x="8630917" y="2537628"/>
              <a:ext cx="228601" cy="1099821"/>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38804840-09BE-4D14-857E-CACD2774B59B}"/>
                </a:ext>
              </a:extLst>
            </p:cNvPr>
            <p:cNvSpPr/>
            <p:nvPr/>
          </p:nvSpPr>
          <p:spPr>
            <a:xfrm>
              <a:off x="8281504" y="3051810"/>
              <a:ext cx="228603" cy="580677"/>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5207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61</a:t>
            </a:fld>
            <a:endParaRPr lang="en-US"/>
          </a:p>
        </p:txBody>
      </p:sp>
      <p:graphicFrame>
        <p:nvGraphicFramePr>
          <p:cNvPr id="5" name="Diagram 4">
            <a:extLst>
              <a:ext uri="{FF2B5EF4-FFF2-40B4-BE49-F238E27FC236}">
                <a16:creationId xmlns:a16="http://schemas.microsoft.com/office/drawing/2014/main" id="{9F728B2F-E92A-1B4D-AE3F-78F932AA839B}"/>
              </a:ext>
            </a:extLst>
          </p:cNvPr>
          <p:cNvGraphicFramePr/>
          <p:nvPr/>
        </p:nvGraphicFramePr>
        <p:xfrm>
          <a:off x="-150628" y="5643276"/>
          <a:ext cx="12493256" cy="287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4" name="Title 1">
            <a:extLst>
              <a:ext uri="{FF2B5EF4-FFF2-40B4-BE49-F238E27FC236}">
                <a16:creationId xmlns:a16="http://schemas.microsoft.com/office/drawing/2014/main" id="{02DC9C5E-BF5F-4CD3-AD4D-4512C41A480F}"/>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Analytical Hierarchy Process</a:t>
            </a:r>
            <a:endParaRPr lang="en-US">
              <a:solidFill>
                <a:schemeClr val="tx1"/>
              </a:solidFill>
              <a:latin typeface="Amasis MT Pro"/>
            </a:endParaRPr>
          </a:p>
        </p:txBody>
      </p:sp>
      <p:sp>
        <p:nvSpPr>
          <p:cNvPr id="65" name="Oval 64">
            <a:extLst>
              <a:ext uri="{FF2B5EF4-FFF2-40B4-BE49-F238E27FC236}">
                <a16:creationId xmlns:a16="http://schemas.microsoft.com/office/drawing/2014/main" id="{BC841BAD-F963-EA4B-B9E5-971B2C98436B}"/>
              </a:ext>
            </a:extLst>
          </p:cNvPr>
          <p:cNvSpPr/>
          <p:nvPr/>
        </p:nvSpPr>
        <p:spPr>
          <a:xfrm>
            <a:off x="11021790" y="4113713"/>
            <a:ext cx="955745" cy="947283"/>
          </a:xfrm>
          <a:prstGeom prst="ellipse">
            <a:avLst/>
          </a:prstGeom>
          <a:solidFill>
            <a:srgbClr val="5989A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Shape 65">
            <a:extLst>
              <a:ext uri="{FF2B5EF4-FFF2-40B4-BE49-F238E27FC236}">
                <a16:creationId xmlns:a16="http://schemas.microsoft.com/office/drawing/2014/main" id="{683DD601-F494-444D-B122-A0CB65C3A1FB}"/>
              </a:ext>
            </a:extLst>
          </p:cNvPr>
          <p:cNvSpPr/>
          <p:nvPr/>
        </p:nvSpPr>
        <p:spPr>
          <a:xfrm>
            <a:off x="11202010" y="4271534"/>
            <a:ext cx="626698" cy="591773"/>
          </a:xfrm>
          <a:prstGeom prst="corner">
            <a:avLst>
              <a:gd name="adj1" fmla="val 6696"/>
              <a:gd name="adj2" fmla="val 62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0644A71-7DEF-9C4E-B8F1-3D1A6534737A}"/>
              </a:ext>
            </a:extLst>
          </p:cNvPr>
          <p:cNvSpPr/>
          <p:nvPr/>
        </p:nvSpPr>
        <p:spPr>
          <a:xfrm>
            <a:off x="11624069" y="4470337"/>
            <a:ext cx="104644" cy="390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C8CB455-F15D-9146-97D4-33DEC2800A5A}"/>
              </a:ext>
            </a:extLst>
          </p:cNvPr>
          <p:cNvSpPr/>
          <p:nvPr/>
        </p:nvSpPr>
        <p:spPr>
          <a:xfrm>
            <a:off x="11447339" y="4364033"/>
            <a:ext cx="104644" cy="4825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04424BC7-60AC-3D40-A215-4FAE57BE3212}"/>
              </a:ext>
            </a:extLst>
          </p:cNvPr>
          <p:cNvSpPr/>
          <p:nvPr/>
        </p:nvSpPr>
        <p:spPr>
          <a:xfrm>
            <a:off x="11270608" y="4587354"/>
            <a:ext cx="104644" cy="254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46">
            <a:extLst>
              <a:ext uri="{FF2B5EF4-FFF2-40B4-BE49-F238E27FC236}">
                <a16:creationId xmlns:a16="http://schemas.microsoft.com/office/drawing/2014/main" id="{18AEC68E-9944-D746-8453-498A0B8E38AF}"/>
              </a:ext>
            </a:extLst>
          </p:cNvPr>
          <p:cNvSpPr/>
          <p:nvPr/>
        </p:nvSpPr>
        <p:spPr>
          <a:xfrm>
            <a:off x="851843" y="1537151"/>
            <a:ext cx="1565581" cy="1880475"/>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Time</a:t>
            </a:r>
          </a:p>
        </p:txBody>
      </p:sp>
      <p:sp>
        <p:nvSpPr>
          <p:cNvPr id="35" name="Rectangle: Rounded Corners 50">
            <a:extLst>
              <a:ext uri="{FF2B5EF4-FFF2-40B4-BE49-F238E27FC236}">
                <a16:creationId xmlns:a16="http://schemas.microsoft.com/office/drawing/2014/main" id="{68DF65E1-093A-1B41-B813-1ED8308864C0}"/>
              </a:ext>
            </a:extLst>
          </p:cNvPr>
          <p:cNvSpPr/>
          <p:nvPr/>
        </p:nvSpPr>
        <p:spPr>
          <a:xfrm>
            <a:off x="3456621" y="1537152"/>
            <a:ext cx="1565581" cy="1880475"/>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Safety</a:t>
            </a:r>
          </a:p>
        </p:txBody>
      </p:sp>
      <p:sp>
        <p:nvSpPr>
          <p:cNvPr id="36" name="Rectangle: Rounded Corners 55">
            <a:extLst>
              <a:ext uri="{FF2B5EF4-FFF2-40B4-BE49-F238E27FC236}">
                <a16:creationId xmlns:a16="http://schemas.microsoft.com/office/drawing/2014/main" id="{6276F827-FEA4-4F4A-AD83-345D24FFC396}"/>
              </a:ext>
            </a:extLst>
          </p:cNvPr>
          <p:cNvSpPr/>
          <p:nvPr/>
        </p:nvSpPr>
        <p:spPr>
          <a:xfrm>
            <a:off x="8666177" y="1537150"/>
            <a:ext cx="1565581" cy="1880476"/>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Volume</a:t>
            </a:r>
          </a:p>
        </p:txBody>
      </p:sp>
      <p:sp>
        <p:nvSpPr>
          <p:cNvPr id="37" name="Rectangle: Rounded Corners 61">
            <a:extLst>
              <a:ext uri="{FF2B5EF4-FFF2-40B4-BE49-F238E27FC236}">
                <a16:creationId xmlns:a16="http://schemas.microsoft.com/office/drawing/2014/main" id="{A8AB3B38-AD9B-674F-92C2-A9A9D1140547}"/>
              </a:ext>
            </a:extLst>
          </p:cNvPr>
          <p:cNvSpPr/>
          <p:nvPr/>
        </p:nvSpPr>
        <p:spPr>
          <a:xfrm>
            <a:off x="4775150" y="3505646"/>
            <a:ext cx="1565581" cy="1880476"/>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Ease of Use</a:t>
            </a:r>
          </a:p>
        </p:txBody>
      </p:sp>
      <p:sp>
        <p:nvSpPr>
          <p:cNvPr id="38" name="Rectangle: Rounded Corners 62">
            <a:extLst>
              <a:ext uri="{FF2B5EF4-FFF2-40B4-BE49-F238E27FC236}">
                <a16:creationId xmlns:a16="http://schemas.microsoft.com/office/drawing/2014/main" id="{232A5E48-BBDA-FF44-BD03-C4A6DD07F43F}"/>
              </a:ext>
            </a:extLst>
          </p:cNvPr>
          <p:cNvSpPr/>
          <p:nvPr/>
        </p:nvSpPr>
        <p:spPr>
          <a:xfrm>
            <a:off x="7392201" y="3526202"/>
            <a:ext cx="1565581" cy="1880476"/>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Cost</a:t>
            </a:r>
          </a:p>
        </p:txBody>
      </p:sp>
      <p:sp>
        <p:nvSpPr>
          <p:cNvPr id="39" name="Rectangle: Rounded Corners 63">
            <a:extLst>
              <a:ext uri="{FF2B5EF4-FFF2-40B4-BE49-F238E27FC236}">
                <a16:creationId xmlns:a16="http://schemas.microsoft.com/office/drawing/2014/main" id="{F58DB699-4827-5947-B7EC-5ECF64B56BB4}"/>
              </a:ext>
            </a:extLst>
          </p:cNvPr>
          <p:cNvSpPr/>
          <p:nvPr/>
        </p:nvSpPr>
        <p:spPr>
          <a:xfrm>
            <a:off x="6061399" y="1537150"/>
            <a:ext cx="1565581" cy="1880476"/>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Surface Area</a:t>
            </a:r>
          </a:p>
        </p:txBody>
      </p:sp>
      <p:sp>
        <p:nvSpPr>
          <p:cNvPr id="40" name="Rectangle: Rounded Corners 64">
            <a:extLst>
              <a:ext uri="{FF2B5EF4-FFF2-40B4-BE49-F238E27FC236}">
                <a16:creationId xmlns:a16="http://schemas.microsoft.com/office/drawing/2014/main" id="{5AA48963-999F-9143-82CA-6CF01ED95509}"/>
              </a:ext>
            </a:extLst>
          </p:cNvPr>
          <p:cNvSpPr/>
          <p:nvPr/>
        </p:nvSpPr>
        <p:spPr>
          <a:xfrm>
            <a:off x="2158099" y="3510939"/>
            <a:ext cx="1565581" cy="1880476"/>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Durability</a:t>
            </a:r>
          </a:p>
        </p:txBody>
      </p:sp>
      <p:sp>
        <p:nvSpPr>
          <p:cNvPr id="51" name="TextBox 50">
            <a:extLst>
              <a:ext uri="{FF2B5EF4-FFF2-40B4-BE49-F238E27FC236}">
                <a16:creationId xmlns:a16="http://schemas.microsoft.com/office/drawing/2014/main" id="{37774F52-A285-8340-A6CB-B7136E66F0E1}"/>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pSp>
        <p:nvGrpSpPr>
          <p:cNvPr id="84" name="Group 83">
            <a:extLst>
              <a:ext uri="{FF2B5EF4-FFF2-40B4-BE49-F238E27FC236}">
                <a16:creationId xmlns:a16="http://schemas.microsoft.com/office/drawing/2014/main" id="{E63AD1D5-BC49-4CFD-B974-AD837FE29959}"/>
              </a:ext>
            </a:extLst>
          </p:cNvPr>
          <p:cNvGrpSpPr/>
          <p:nvPr/>
        </p:nvGrpSpPr>
        <p:grpSpPr>
          <a:xfrm>
            <a:off x="11015496" y="2819997"/>
            <a:ext cx="960120" cy="950976"/>
            <a:chOff x="4636403" y="1858680"/>
            <a:chExt cx="2087880" cy="2159000"/>
          </a:xfrm>
          <a:solidFill>
            <a:schemeClr val="bg1">
              <a:alpha val="74510"/>
            </a:schemeClr>
          </a:solidFill>
        </p:grpSpPr>
        <p:sp>
          <p:nvSpPr>
            <p:cNvPr id="85" name="Oval 84">
              <a:extLst>
                <a:ext uri="{FF2B5EF4-FFF2-40B4-BE49-F238E27FC236}">
                  <a16:creationId xmlns:a16="http://schemas.microsoft.com/office/drawing/2014/main" id="{220A816A-B97A-4A4A-814A-660C90ED5BB4}"/>
                </a:ext>
              </a:extLst>
            </p:cNvPr>
            <p:cNvSpPr/>
            <p:nvPr/>
          </p:nvSpPr>
          <p:spPr>
            <a:xfrm>
              <a:off x="4636403" y="1858680"/>
              <a:ext cx="2087880" cy="2159000"/>
            </a:xfrm>
            <a:prstGeom prst="ellipse">
              <a:avLst/>
            </a:prstGeom>
            <a:solidFill>
              <a:schemeClr val="bg1"/>
            </a:solidFill>
            <a:ln w="28575">
              <a:solidFill>
                <a:srgbClr val="02BBDC">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F425C546-7BA6-4A37-AE87-E2002393EDE5}"/>
                </a:ext>
              </a:extLst>
            </p:cNvPr>
            <p:cNvSpPr/>
            <p:nvPr/>
          </p:nvSpPr>
          <p:spPr>
            <a:xfrm>
              <a:off x="5065461" y="3102273"/>
              <a:ext cx="358933" cy="89734"/>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grpFill/>
            <a:ln w="12700" cap="flat">
              <a:solidFill>
                <a:schemeClr val="tx1"/>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B4E8ADA-4082-48A0-89B1-470C2E5E62BB}"/>
                </a:ext>
              </a:extLst>
            </p:cNvPr>
            <p:cNvSpPr/>
            <p:nvPr/>
          </p:nvSpPr>
          <p:spPr>
            <a:xfrm>
              <a:off x="5899015" y="3102273"/>
              <a:ext cx="358933" cy="89734"/>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grpFill/>
            <a:ln w="12700" cap="flat">
              <a:solidFill>
                <a:schemeClr val="tx1"/>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DCF1422-1A52-49D9-87FA-A28F6CEFA9C9}"/>
                </a:ext>
              </a:extLst>
            </p:cNvPr>
            <p:cNvSpPr/>
            <p:nvPr/>
          </p:nvSpPr>
          <p:spPr>
            <a:xfrm>
              <a:off x="5104201" y="2339956"/>
              <a:ext cx="1111198" cy="1196445"/>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bg1"/>
            </a:solidFill>
            <a:ln w="12700" cap="flat">
              <a:solidFill>
                <a:schemeClr val="tx1"/>
              </a:solidFill>
              <a:prstDash val="solid"/>
              <a:miter/>
            </a:ln>
          </p:spPr>
          <p:txBody>
            <a:bodyPr rtlCol="0" anchor="ctr"/>
            <a:lstStyle/>
            <a:p>
              <a:endParaRPr lang="en-US"/>
            </a:p>
          </p:txBody>
        </p:sp>
      </p:grpSp>
      <p:grpSp>
        <p:nvGrpSpPr>
          <p:cNvPr id="89" name="Group 88">
            <a:extLst>
              <a:ext uri="{FF2B5EF4-FFF2-40B4-BE49-F238E27FC236}">
                <a16:creationId xmlns:a16="http://schemas.microsoft.com/office/drawing/2014/main" id="{9EBC15F1-FD17-4054-8A01-F50C2CBA8051}"/>
              </a:ext>
            </a:extLst>
          </p:cNvPr>
          <p:cNvGrpSpPr/>
          <p:nvPr/>
        </p:nvGrpSpPr>
        <p:grpSpPr>
          <a:xfrm>
            <a:off x="11019601" y="1597524"/>
            <a:ext cx="960120" cy="950976"/>
            <a:chOff x="1482090" y="2351000"/>
            <a:chExt cx="2087880" cy="2159000"/>
          </a:xfrm>
          <a:solidFill>
            <a:schemeClr val="bg1">
              <a:alpha val="50588"/>
            </a:schemeClr>
          </a:solidFill>
        </p:grpSpPr>
        <p:sp>
          <p:nvSpPr>
            <p:cNvPr id="90" name="Oval 89">
              <a:extLst>
                <a:ext uri="{FF2B5EF4-FFF2-40B4-BE49-F238E27FC236}">
                  <a16:creationId xmlns:a16="http://schemas.microsoft.com/office/drawing/2014/main" id="{B7EA51A0-46E3-4606-B873-5B96EE14D676}"/>
                </a:ext>
              </a:extLst>
            </p:cNvPr>
            <p:cNvSpPr/>
            <p:nvPr/>
          </p:nvSpPr>
          <p:spPr>
            <a:xfrm>
              <a:off x="1482090" y="2351000"/>
              <a:ext cx="2087880" cy="2159000"/>
            </a:xfrm>
            <a:prstGeom prst="ellipse">
              <a:avLst/>
            </a:prstGeom>
            <a:grp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Up 90">
              <a:extLst>
                <a:ext uri="{FF2B5EF4-FFF2-40B4-BE49-F238E27FC236}">
                  <a16:creationId xmlns:a16="http://schemas.microsoft.com/office/drawing/2014/main" id="{F618E70A-8E17-44F8-BCEF-52CE36BC0251}"/>
                </a:ext>
              </a:extLst>
            </p:cNvPr>
            <p:cNvSpPr/>
            <p:nvPr/>
          </p:nvSpPr>
          <p:spPr>
            <a:xfrm>
              <a:off x="1918330" y="2720339"/>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Up 91">
              <a:extLst>
                <a:ext uri="{FF2B5EF4-FFF2-40B4-BE49-F238E27FC236}">
                  <a16:creationId xmlns:a16="http://schemas.microsoft.com/office/drawing/2014/main" id="{2C8887A8-698E-4E79-BB01-75F0FED33561}"/>
                </a:ext>
              </a:extLst>
            </p:cNvPr>
            <p:cNvSpPr/>
            <p:nvPr/>
          </p:nvSpPr>
          <p:spPr>
            <a:xfrm rot="10800000">
              <a:off x="2627224" y="2737304"/>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32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62</a:t>
            </a:fld>
            <a:endParaRPr lang="en-US"/>
          </a:p>
        </p:txBody>
      </p:sp>
      <p:graphicFrame>
        <p:nvGraphicFramePr>
          <p:cNvPr id="5" name="Diagram 4">
            <a:extLst>
              <a:ext uri="{FF2B5EF4-FFF2-40B4-BE49-F238E27FC236}">
                <a16:creationId xmlns:a16="http://schemas.microsoft.com/office/drawing/2014/main" id="{9F728B2F-E92A-1B4D-AE3F-78F932AA839B}"/>
              </a:ext>
            </a:extLst>
          </p:cNvPr>
          <p:cNvGraphicFramePr/>
          <p:nvPr/>
        </p:nvGraphicFramePr>
        <p:xfrm>
          <a:off x="-150628" y="5643276"/>
          <a:ext cx="12493256" cy="287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4" name="Title 1">
            <a:extLst>
              <a:ext uri="{FF2B5EF4-FFF2-40B4-BE49-F238E27FC236}">
                <a16:creationId xmlns:a16="http://schemas.microsoft.com/office/drawing/2014/main" id="{02DC9C5E-BF5F-4CD3-AD4D-4512C41A480F}"/>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Analytical Hierarchy Process</a:t>
            </a:r>
            <a:endParaRPr lang="en-US">
              <a:solidFill>
                <a:schemeClr val="tx1"/>
              </a:solidFill>
              <a:latin typeface="Amasis MT Pro"/>
            </a:endParaRPr>
          </a:p>
        </p:txBody>
      </p:sp>
      <p:sp>
        <p:nvSpPr>
          <p:cNvPr id="127" name="Rectangle: Rounded Corners 126">
            <a:extLst>
              <a:ext uri="{FF2B5EF4-FFF2-40B4-BE49-F238E27FC236}">
                <a16:creationId xmlns:a16="http://schemas.microsoft.com/office/drawing/2014/main" id="{A8B2B316-45D8-462F-8898-396D253F29CF}"/>
              </a:ext>
            </a:extLst>
          </p:cNvPr>
          <p:cNvSpPr/>
          <p:nvPr/>
        </p:nvSpPr>
        <p:spPr>
          <a:xfrm>
            <a:off x="2957968" y="2331588"/>
            <a:ext cx="1565581" cy="1880475"/>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Time</a:t>
            </a:r>
          </a:p>
        </p:txBody>
      </p:sp>
      <p:sp>
        <p:nvSpPr>
          <p:cNvPr id="128" name="Rectangle: Rounded Corners 127">
            <a:extLst>
              <a:ext uri="{FF2B5EF4-FFF2-40B4-BE49-F238E27FC236}">
                <a16:creationId xmlns:a16="http://schemas.microsoft.com/office/drawing/2014/main" id="{AD5953C6-078E-4E5C-9A47-568068ED5DAC}"/>
              </a:ext>
            </a:extLst>
          </p:cNvPr>
          <p:cNvSpPr/>
          <p:nvPr/>
        </p:nvSpPr>
        <p:spPr>
          <a:xfrm>
            <a:off x="5313210" y="2348488"/>
            <a:ext cx="1565581" cy="1880475"/>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Safety</a:t>
            </a:r>
          </a:p>
        </p:txBody>
      </p:sp>
      <p:sp>
        <p:nvSpPr>
          <p:cNvPr id="129" name="Rectangle: Rounded Corners 128">
            <a:extLst>
              <a:ext uri="{FF2B5EF4-FFF2-40B4-BE49-F238E27FC236}">
                <a16:creationId xmlns:a16="http://schemas.microsoft.com/office/drawing/2014/main" id="{9A96A028-3A4D-4329-B978-4C10AE7396B1}"/>
              </a:ext>
            </a:extLst>
          </p:cNvPr>
          <p:cNvSpPr/>
          <p:nvPr/>
        </p:nvSpPr>
        <p:spPr>
          <a:xfrm>
            <a:off x="7668452" y="2331269"/>
            <a:ext cx="1565581" cy="1880476"/>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Volume</a:t>
            </a:r>
          </a:p>
        </p:txBody>
      </p:sp>
      <p:sp>
        <p:nvSpPr>
          <p:cNvPr id="146" name="Oval 145">
            <a:extLst>
              <a:ext uri="{FF2B5EF4-FFF2-40B4-BE49-F238E27FC236}">
                <a16:creationId xmlns:a16="http://schemas.microsoft.com/office/drawing/2014/main" id="{578142CA-113B-4B6D-B55E-F22EC32F802A}"/>
              </a:ext>
            </a:extLst>
          </p:cNvPr>
          <p:cNvSpPr/>
          <p:nvPr/>
        </p:nvSpPr>
        <p:spPr>
          <a:xfrm>
            <a:off x="11021790" y="4113713"/>
            <a:ext cx="955745" cy="947283"/>
          </a:xfrm>
          <a:prstGeom prst="ellipse">
            <a:avLst/>
          </a:prstGeom>
          <a:solidFill>
            <a:srgbClr val="5989A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L-Shape 146">
            <a:extLst>
              <a:ext uri="{FF2B5EF4-FFF2-40B4-BE49-F238E27FC236}">
                <a16:creationId xmlns:a16="http://schemas.microsoft.com/office/drawing/2014/main" id="{18304242-5534-4EEF-97C4-0FB5F8A79517}"/>
              </a:ext>
            </a:extLst>
          </p:cNvPr>
          <p:cNvSpPr/>
          <p:nvPr/>
        </p:nvSpPr>
        <p:spPr>
          <a:xfrm>
            <a:off x="11202010" y="4271534"/>
            <a:ext cx="626698" cy="591773"/>
          </a:xfrm>
          <a:prstGeom prst="corner">
            <a:avLst>
              <a:gd name="adj1" fmla="val 6696"/>
              <a:gd name="adj2" fmla="val 62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13BAFEA2-A579-4D28-A59A-6005A38ADD4C}"/>
              </a:ext>
            </a:extLst>
          </p:cNvPr>
          <p:cNvSpPr/>
          <p:nvPr/>
        </p:nvSpPr>
        <p:spPr>
          <a:xfrm>
            <a:off x="11624069" y="4470337"/>
            <a:ext cx="104644" cy="390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13BE24D1-7CE1-49C9-A31E-56A7562A98BB}"/>
              </a:ext>
            </a:extLst>
          </p:cNvPr>
          <p:cNvSpPr/>
          <p:nvPr/>
        </p:nvSpPr>
        <p:spPr>
          <a:xfrm>
            <a:off x="11447339" y="4364033"/>
            <a:ext cx="104644" cy="4825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54ED81F5-B7AF-4B6C-A126-F72304EDE546}"/>
              </a:ext>
            </a:extLst>
          </p:cNvPr>
          <p:cNvSpPr/>
          <p:nvPr/>
        </p:nvSpPr>
        <p:spPr>
          <a:xfrm>
            <a:off x="11270608" y="4587354"/>
            <a:ext cx="104644" cy="254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97ACFA3C-4215-C941-AB2F-18EDA817415C}"/>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pSp>
        <p:nvGrpSpPr>
          <p:cNvPr id="174" name="Group 173">
            <a:extLst>
              <a:ext uri="{FF2B5EF4-FFF2-40B4-BE49-F238E27FC236}">
                <a16:creationId xmlns:a16="http://schemas.microsoft.com/office/drawing/2014/main" id="{F78A3B75-993A-4DC0-A519-FDD5EE20CB00}"/>
              </a:ext>
            </a:extLst>
          </p:cNvPr>
          <p:cNvGrpSpPr/>
          <p:nvPr/>
        </p:nvGrpSpPr>
        <p:grpSpPr>
          <a:xfrm>
            <a:off x="11015496" y="2819997"/>
            <a:ext cx="960120" cy="950976"/>
            <a:chOff x="4636403" y="1858680"/>
            <a:chExt cx="2087880" cy="2159000"/>
          </a:xfrm>
          <a:solidFill>
            <a:schemeClr val="bg1">
              <a:alpha val="74510"/>
            </a:schemeClr>
          </a:solidFill>
        </p:grpSpPr>
        <p:sp>
          <p:nvSpPr>
            <p:cNvPr id="175" name="Oval 174">
              <a:extLst>
                <a:ext uri="{FF2B5EF4-FFF2-40B4-BE49-F238E27FC236}">
                  <a16:creationId xmlns:a16="http://schemas.microsoft.com/office/drawing/2014/main" id="{340CB8C3-331C-480D-A6E3-4E490DEB78AF}"/>
                </a:ext>
              </a:extLst>
            </p:cNvPr>
            <p:cNvSpPr/>
            <p:nvPr/>
          </p:nvSpPr>
          <p:spPr>
            <a:xfrm>
              <a:off x="4636403" y="1858680"/>
              <a:ext cx="2087880" cy="2159000"/>
            </a:xfrm>
            <a:prstGeom prst="ellipse">
              <a:avLst/>
            </a:prstGeom>
            <a:solidFill>
              <a:schemeClr val="bg1"/>
            </a:solidFill>
            <a:ln w="28575">
              <a:solidFill>
                <a:srgbClr val="02BBDC">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Shape 175">
              <a:extLst>
                <a:ext uri="{FF2B5EF4-FFF2-40B4-BE49-F238E27FC236}">
                  <a16:creationId xmlns:a16="http://schemas.microsoft.com/office/drawing/2014/main" id="{9EB1B171-5F7E-4122-BFD9-E32A2451C1E5}"/>
                </a:ext>
              </a:extLst>
            </p:cNvPr>
            <p:cNvSpPr/>
            <p:nvPr/>
          </p:nvSpPr>
          <p:spPr>
            <a:xfrm>
              <a:off x="5065461" y="3102273"/>
              <a:ext cx="358933" cy="89734"/>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grpFill/>
            <a:ln w="12700" cap="flat">
              <a:solidFill>
                <a:schemeClr val="tx1"/>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58EB7619-ED1F-4B34-BC6C-BD6FF7B67E17}"/>
                </a:ext>
              </a:extLst>
            </p:cNvPr>
            <p:cNvSpPr/>
            <p:nvPr/>
          </p:nvSpPr>
          <p:spPr>
            <a:xfrm>
              <a:off x="5899015" y="3102273"/>
              <a:ext cx="358933" cy="89734"/>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grpFill/>
            <a:ln w="12700" cap="flat">
              <a:solidFill>
                <a:schemeClr val="tx1"/>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19B8CC10-45DB-4E49-BDB9-961D38B7731A}"/>
                </a:ext>
              </a:extLst>
            </p:cNvPr>
            <p:cNvSpPr/>
            <p:nvPr/>
          </p:nvSpPr>
          <p:spPr>
            <a:xfrm>
              <a:off x="5104201" y="2339956"/>
              <a:ext cx="1111198" cy="1196445"/>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bg1"/>
            </a:solidFill>
            <a:ln w="12700" cap="flat">
              <a:solidFill>
                <a:schemeClr val="tx1"/>
              </a:solidFill>
              <a:prstDash val="solid"/>
              <a:miter/>
            </a:ln>
          </p:spPr>
          <p:txBody>
            <a:bodyPr rtlCol="0" anchor="ctr"/>
            <a:lstStyle/>
            <a:p>
              <a:endParaRPr lang="en-US"/>
            </a:p>
          </p:txBody>
        </p:sp>
      </p:grpSp>
      <p:grpSp>
        <p:nvGrpSpPr>
          <p:cNvPr id="179" name="Group 178">
            <a:extLst>
              <a:ext uri="{FF2B5EF4-FFF2-40B4-BE49-F238E27FC236}">
                <a16:creationId xmlns:a16="http://schemas.microsoft.com/office/drawing/2014/main" id="{A67E017C-DC33-4B15-8E80-FAC7521031AB}"/>
              </a:ext>
            </a:extLst>
          </p:cNvPr>
          <p:cNvGrpSpPr/>
          <p:nvPr/>
        </p:nvGrpSpPr>
        <p:grpSpPr>
          <a:xfrm>
            <a:off x="11019601" y="1597524"/>
            <a:ext cx="960120" cy="950976"/>
            <a:chOff x="1482090" y="2351000"/>
            <a:chExt cx="2087880" cy="2159000"/>
          </a:xfrm>
          <a:solidFill>
            <a:schemeClr val="bg1">
              <a:alpha val="50588"/>
            </a:schemeClr>
          </a:solidFill>
        </p:grpSpPr>
        <p:sp>
          <p:nvSpPr>
            <p:cNvPr id="180" name="Oval 179">
              <a:extLst>
                <a:ext uri="{FF2B5EF4-FFF2-40B4-BE49-F238E27FC236}">
                  <a16:creationId xmlns:a16="http://schemas.microsoft.com/office/drawing/2014/main" id="{08DEE116-0CB1-48D7-8754-84C3F93960EB}"/>
                </a:ext>
              </a:extLst>
            </p:cNvPr>
            <p:cNvSpPr/>
            <p:nvPr/>
          </p:nvSpPr>
          <p:spPr>
            <a:xfrm>
              <a:off x="1482090" y="2351000"/>
              <a:ext cx="2087880" cy="2159000"/>
            </a:xfrm>
            <a:prstGeom prst="ellipse">
              <a:avLst/>
            </a:prstGeom>
            <a:grp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Arrow: Up 180">
              <a:extLst>
                <a:ext uri="{FF2B5EF4-FFF2-40B4-BE49-F238E27FC236}">
                  <a16:creationId xmlns:a16="http://schemas.microsoft.com/office/drawing/2014/main" id="{7E35C73F-CF60-4E8F-AA59-C3458DC35F07}"/>
                </a:ext>
              </a:extLst>
            </p:cNvPr>
            <p:cNvSpPr/>
            <p:nvPr/>
          </p:nvSpPr>
          <p:spPr>
            <a:xfrm>
              <a:off x="1918330" y="2720339"/>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Arrow: Up 181">
              <a:extLst>
                <a:ext uri="{FF2B5EF4-FFF2-40B4-BE49-F238E27FC236}">
                  <a16:creationId xmlns:a16="http://schemas.microsoft.com/office/drawing/2014/main" id="{376513A7-2CF9-404E-A6A7-0EFA3A72A8F2}"/>
                </a:ext>
              </a:extLst>
            </p:cNvPr>
            <p:cNvSpPr/>
            <p:nvPr/>
          </p:nvSpPr>
          <p:spPr>
            <a:xfrm rot="10800000">
              <a:off x="2627224" y="2737304"/>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1055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63</a:t>
            </a:fld>
            <a:endParaRPr lang="en-US"/>
          </a:p>
        </p:txBody>
      </p:sp>
      <p:graphicFrame>
        <p:nvGraphicFramePr>
          <p:cNvPr id="5" name="Diagram 4">
            <a:extLst>
              <a:ext uri="{FF2B5EF4-FFF2-40B4-BE49-F238E27FC236}">
                <a16:creationId xmlns:a16="http://schemas.microsoft.com/office/drawing/2014/main" id="{9F728B2F-E92A-1B4D-AE3F-78F932AA839B}"/>
              </a:ext>
            </a:extLst>
          </p:cNvPr>
          <p:cNvGraphicFramePr/>
          <p:nvPr/>
        </p:nvGraphicFramePr>
        <p:xfrm>
          <a:off x="-150628" y="5643276"/>
          <a:ext cx="12493256" cy="287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4" name="Title 1">
            <a:extLst>
              <a:ext uri="{FF2B5EF4-FFF2-40B4-BE49-F238E27FC236}">
                <a16:creationId xmlns:a16="http://schemas.microsoft.com/office/drawing/2014/main" id="{02DC9C5E-BF5F-4CD3-AD4D-4512C41A480F}"/>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Analytical Hierarchy Process</a:t>
            </a:r>
            <a:endParaRPr lang="en-US">
              <a:solidFill>
                <a:schemeClr val="tx1"/>
              </a:solidFill>
              <a:latin typeface="Amasis MT Pro"/>
            </a:endParaRPr>
          </a:p>
        </p:txBody>
      </p:sp>
      <p:graphicFrame>
        <p:nvGraphicFramePr>
          <p:cNvPr id="8" name="Table 8">
            <a:extLst>
              <a:ext uri="{FF2B5EF4-FFF2-40B4-BE49-F238E27FC236}">
                <a16:creationId xmlns:a16="http://schemas.microsoft.com/office/drawing/2014/main" id="{EA30E244-E407-4E84-A615-BD2A68B32CAD}"/>
              </a:ext>
            </a:extLst>
          </p:cNvPr>
          <p:cNvGraphicFramePr>
            <a:graphicFrameLocks noGrp="1"/>
          </p:cNvGraphicFramePr>
          <p:nvPr/>
        </p:nvGraphicFramePr>
        <p:xfrm>
          <a:off x="2767816" y="4137054"/>
          <a:ext cx="6679401" cy="1463040"/>
        </p:xfrm>
        <a:graphic>
          <a:graphicData uri="http://schemas.openxmlformats.org/drawingml/2006/table">
            <a:tbl>
              <a:tblPr firstRow="1" bandRow="1"/>
              <a:tblGrid>
                <a:gridCol w="1740423">
                  <a:extLst>
                    <a:ext uri="{9D8B030D-6E8A-4147-A177-3AD203B41FA5}">
                      <a16:colId xmlns:a16="http://schemas.microsoft.com/office/drawing/2014/main" val="2334785702"/>
                    </a:ext>
                  </a:extLst>
                </a:gridCol>
                <a:gridCol w="2469489">
                  <a:extLst>
                    <a:ext uri="{9D8B030D-6E8A-4147-A177-3AD203B41FA5}">
                      <a16:colId xmlns:a16="http://schemas.microsoft.com/office/drawing/2014/main" val="1876842865"/>
                    </a:ext>
                  </a:extLst>
                </a:gridCol>
                <a:gridCol w="2469489">
                  <a:extLst>
                    <a:ext uri="{9D8B030D-6E8A-4147-A177-3AD203B41FA5}">
                      <a16:colId xmlns:a16="http://schemas.microsoft.com/office/drawing/2014/main" val="1225855465"/>
                    </a:ext>
                  </a:extLst>
                </a:gridCol>
              </a:tblGrid>
              <a:tr h="327514">
                <a:tc>
                  <a:txBody>
                    <a:bodyPr/>
                    <a:lstStyle/>
                    <a:p>
                      <a:pPr algn="ctr"/>
                      <a:r>
                        <a:rPr lang="en-US">
                          <a:latin typeface="Amasis MT Pro" panose="02040504050005020304" pitchFamily="18" charset="77"/>
                        </a:rPr>
                        <a:t>Design Rank</a:t>
                      </a:r>
                    </a:p>
                  </a:txBody>
                  <a:tcPr/>
                </a:tc>
                <a:tc>
                  <a:txBody>
                    <a:bodyPr/>
                    <a:lstStyle/>
                    <a:p>
                      <a:pPr algn="ctr"/>
                      <a:r>
                        <a:rPr lang="en-US">
                          <a:latin typeface="Amasis MT Pro" panose="02040504050005020304" pitchFamily="18" charset="77"/>
                        </a:rPr>
                        <a:t>Design</a:t>
                      </a:r>
                    </a:p>
                  </a:txBody>
                  <a:tcPr/>
                </a:tc>
                <a:tc>
                  <a:txBody>
                    <a:bodyPr/>
                    <a:lstStyle/>
                    <a:p>
                      <a:pPr algn="ctr"/>
                      <a:r>
                        <a:rPr lang="en-US">
                          <a:latin typeface="Amasis MT Pro" panose="02040504050005020304" pitchFamily="18" charset="77"/>
                        </a:rPr>
                        <a:t>Normalized Score</a:t>
                      </a:r>
                    </a:p>
                  </a:txBody>
                  <a:tcPr/>
                </a:tc>
                <a:extLst>
                  <a:ext uri="{0D108BD9-81ED-4DB2-BD59-A6C34878D82A}">
                    <a16:rowId xmlns:a16="http://schemas.microsoft.com/office/drawing/2014/main" val="2768893454"/>
                  </a:ext>
                </a:extLst>
              </a:tr>
              <a:tr h="327514">
                <a:tc>
                  <a:txBody>
                    <a:bodyPr/>
                    <a:lstStyle/>
                    <a:p>
                      <a:pPr algn="ctr"/>
                      <a:r>
                        <a:rPr lang="en-US">
                          <a:latin typeface="Amasis MT Pro" panose="02040504050005020304" pitchFamily="18" charset="77"/>
                        </a:rPr>
                        <a:t>1</a:t>
                      </a:r>
                    </a:p>
                  </a:txBody>
                  <a:tcPr/>
                </a:tc>
                <a:tc>
                  <a:txBody>
                    <a:bodyPr/>
                    <a:lstStyle/>
                    <a:p>
                      <a:pPr algn="ctr"/>
                      <a:r>
                        <a:rPr lang="en-US">
                          <a:latin typeface="Amasis MT Pro" panose="02040504050005020304" pitchFamily="18" charset="77"/>
                        </a:rPr>
                        <a:t>Multi-Layer Insulation</a:t>
                      </a:r>
                    </a:p>
                  </a:txBody>
                  <a:tcPr/>
                </a:tc>
                <a:tc>
                  <a:txBody>
                    <a:bodyPr/>
                    <a:lstStyle/>
                    <a:p>
                      <a:pPr algn="ctr"/>
                      <a:r>
                        <a:rPr lang="en-US">
                          <a:latin typeface="Amasis MT Pro" panose="02040504050005020304" pitchFamily="18" charset="77"/>
                        </a:rPr>
                        <a:t>0.444</a:t>
                      </a:r>
                    </a:p>
                  </a:txBody>
                  <a:tcPr/>
                </a:tc>
                <a:extLst>
                  <a:ext uri="{0D108BD9-81ED-4DB2-BD59-A6C34878D82A}">
                    <a16:rowId xmlns:a16="http://schemas.microsoft.com/office/drawing/2014/main" val="2061524515"/>
                  </a:ext>
                </a:extLst>
              </a:tr>
              <a:tr h="327514">
                <a:tc>
                  <a:txBody>
                    <a:bodyPr/>
                    <a:lstStyle/>
                    <a:p>
                      <a:pPr algn="ctr"/>
                      <a:r>
                        <a:rPr lang="en-US">
                          <a:latin typeface="Amasis MT Pro" panose="02040504050005020304" pitchFamily="18" charset="77"/>
                        </a:rPr>
                        <a:t>2</a:t>
                      </a:r>
                    </a:p>
                  </a:txBody>
                  <a:tcPr/>
                </a:tc>
                <a:tc>
                  <a:txBody>
                    <a:bodyPr/>
                    <a:lstStyle/>
                    <a:p>
                      <a:pPr algn="ctr"/>
                      <a:r>
                        <a:rPr lang="en-US">
                          <a:latin typeface="Amasis MT Pro" panose="02040504050005020304" pitchFamily="18" charset="77"/>
                        </a:rPr>
                        <a:t>Foam Insulation</a:t>
                      </a:r>
                    </a:p>
                  </a:txBody>
                  <a:tcPr/>
                </a:tc>
                <a:tc>
                  <a:txBody>
                    <a:bodyPr/>
                    <a:lstStyle/>
                    <a:p>
                      <a:pPr algn="ctr"/>
                      <a:r>
                        <a:rPr lang="en-US">
                          <a:latin typeface="Amasis MT Pro" panose="02040504050005020304" pitchFamily="18" charset="77"/>
                        </a:rPr>
                        <a:t>0.283</a:t>
                      </a:r>
                    </a:p>
                  </a:txBody>
                  <a:tcPr/>
                </a:tc>
                <a:extLst>
                  <a:ext uri="{0D108BD9-81ED-4DB2-BD59-A6C34878D82A}">
                    <a16:rowId xmlns:a16="http://schemas.microsoft.com/office/drawing/2014/main" val="3833334860"/>
                  </a:ext>
                </a:extLst>
              </a:tr>
              <a:tr h="327514">
                <a:tc>
                  <a:txBody>
                    <a:bodyPr/>
                    <a:lstStyle/>
                    <a:p>
                      <a:pPr algn="ctr"/>
                      <a:r>
                        <a:rPr lang="en-US">
                          <a:latin typeface="Amasis MT Pro" panose="02040504050005020304" pitchFamily="18" charset="77"/>
                        </a:rPr>
                        <a:t>3</a:t>
                      </a:r>
                    </a:p>
                  </a:txBody>
                  <a:tcPr/>
                </a:tc>
                <a:tc>
                  <a:txBody>
                    <a:bodyPr/>
                    <a:lstStyle/>
                    <a:p>
                      <a:pPr algn="ctr"/>
                      <a:r>
                        <a:rPr lang="en-US">
                          <a:latin typeface="Amasis MT Pro" panose="02040504050005020304" pitchFamily="18" charset="77"/>
                        </a:rPr>
                        <a:t>Powder Insulation</a:t>
                      </a:r>
                    </a:p>
                  </a:txBody>
                  <a:tcPr/>
                </a:tc>
                <a:tc>
                  <a:txBody>
                    <a:bodyPr/>
                    <a:lstStyle/>
                    <a:p>
                      <a:pPr algn="ctr"/>
                      <a:r>
                        <a:rPr lang="en-US">
                          <a:latin typeface="Amasis MT Pro" panose="02040504050005020304" pitchFamily="18" charset="77"/>
                        </a:rPr>
                        <a:t>0.274</a:t>
                      </a:r>
                    </a:p>
                  </a:txBody>
                  <a:tcPr/>
                </a:tc>
                <a:extLst>
                  <a:ext uri="{0D108BD9-81ED-4DB2-BD59-A6C34878D82A}">
                    <a16:rowId xmlns:a16="http://schemas.microsoft.com/office/drawing/2014/main" val="2163489746"/>
                  </a:ext>
                </a:extLst>
              </a:tr>
            </a:tbl>
          </a:graphicData>
        </a:graphic>
      </p:graphicFrame>
      <p:sp>
        <p:nvSpPr>
          <p:cNvPr id="128" name="Rectangle: Rounded Corners 127">
            <a:extLst>
              <a:ext uri="{FF2B5EF4-FFF2-40B4-BE49-F238E27FC236}">
                <a16:creationId xmlns:a16="http://schemas.microsoft.com/office/drawing/2014/main" id="{AD5953C6-078E-4E5C-9A47-568068ED5DAC}"/>
              </a:ext>
            </a:extLst>
          </p:cNvPr>
          <p:cNvSpPr/>
          <p:nvPr/>
        </p:nvSpPr>
        <p:spPr>
          <a:xfrm>
            <a:off x="5445574" y="1424135"/>
            <a:ext cx="1323886" cy="1499961"/>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Safety</a:t>
            </a:r>
          </a:p>
        </p:txBody>
      </p:sp>
      <p:sp>
        <p:nvSpPr>
          <p:cNvPr id="129" name="Rectangle: Rounded Corners 128">
            <a:extLst>
              <a:ext uri="{FF2B5EF4-FFF2-40B4-BE49-F238E27FC236}">
                <a16:creationId xmlns:a16="http://schemas.microsoft.com/office/drawing/2014/main" id="{9A96A028-3A4D-4329-B978-4C10AE7396B1}"/>
              </a:ext>
            </a:extLst>
          </p:cNvPr>
          <p:cNvSpPr/>
          <p:nvPr/>
        </p:nvSpPr>
        <p:spPr>
          <a:xfrm>
            <a:off x="7447976" y="1406702"/>
            <a:ext cx="1323886" cy="1499962"/>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Volume</a:t>
            </a:r>
          </a:p>
        </p:txBody>
      </p:sp>
      <p:sp>
        <p:nvSpPr>
          <p:cNvPr id="39" name="Rectangle: Rounded Corners 38">
            <a:extLst>
              <a:ext uri="{FF2B5EF4-FFF2-40B4-BE49-F238E27FC236}">
                <a16:creationId xmlns:a16="http://schemas.microsoft.com/office/drawing/2014/main" id="{44333FD1-DF6F-4D88-9461-36B50C324FD3}"/>
              </a:ext>
            </a:extLst>
          </p:cNvPr>
          <p:cNvSpPr/>
          <p:nvPr/>
        </p:nvSpPr>
        <p:spPr>
          <a:xfrm>
            <a:off x="3443172" y="1424135"/>
            <a:ext cx="1323886" cy="1499961"/>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Time</a:t>
            </a:r>
          </a:p>
        </p:txBody>
      </p:sp>
      <p:sp>
        <p:nvSpPr>
          <p:cNvPr id="41" name="Arrow: Right 40">
            <a:extLst>
              <a:ext uri="{FF2B5EF4-FFF2-40B4-BE49-F238E27FC236}">
                <a16:creationId xmlns:a16="http://schemas.microsoft.com/office/drawing/2014/main" id="{0D6554C0-1192-4B4A-AB95-FB231A67A754}"/>
              </a:ext>
            </a:extLst>
          </p:cNvPr>
          <p:cNvSpPr/>
          <p:nvPr/>
        </p:nvSpPr>
        <p:spPr>
          <a:xfrm rot="5400000">
            <a:off x="5634537" y="3188562"/>
            <a:ext cx="922924" cy="887695"/>
          </a:xfrm>
          <a:prstGeom prst="rightArrow">
            <a:avLst/>
          </a:prstGeom>
          <a:solidFill>
            <a:srgbClr val="5989A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7FE7DC1-A333-4069-8D1D-CA014845862E}"/>
              </a:ext>
            </a:extLst>
          </p:cNvPr>
          <p:cNvSpPr/>
          <p:nvPr/>
        </p:nvSpPr>
        <p:spPr>
          <a:xfrm>
            <a:off x="11021790" y="4113713"/>
            <a:ext cx="955745" cy="947283"/>
          </a:xfrm>
          <a:prstGeom prst="ellipse">
            <a:avLst/>
          </a:prstGeom>
          <a:solidFill>
            <a:srgbClr val="5989A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Shape 46">
            <a:extLst>
              <a:ext uri="{FF2B5EF4-FFF2-40B4-BE49-F238E27FC236}">
                <a16:creationId xmlns:a16="http://schemas.microsoft.com/office/drawing/2014/main" id="{A994BE83-626C-4972-B4BA-A54E983371D9}"/>
              </a:ext>
            </a:extLst>
          </p:cNvPr>
          <p:cNvSpPr/>
          <p:nvPr/>
        </p:nvSpPr>
        <p:spPr>
          <a:xfrm>
            <a:off x="11202010" y="4271534"/>
            <a:ext cx="626698" cy="591773"/>
          </a:xfrm>
          <a:prstGeom prst="corner">
            <a:avLst>
              <a:gd name="adj1" fmla="val 6696"/>
              <a:gd name="adj2" fmla="val 62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875FF08-8034-49B1-B5EF-11F2A9157413}"/>
              </a:ext>
            </a:extLst>
          </p:cNvPr>
          <p:cNvSpPr/>
          <p:nvPr/>
        </p:nvSpPr>
        <p:spPr>
          <a:xfrm>
            <a:off x="11624069" y="4470337"/>
            <a:ext cx="104644" cy="390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68BB6A8-5971-43AA-ADB0-D8EAB736CB32}"/>
              </a:ext>
            </a:extLst>
          </p:cNvPr>
          <p:cNvSpPr/>
          <p:nvPr/>
        </p:nvSpPr>
        <p:spPr>
          <a:xfrm>
            <a:off x="11447339" y="4364033"/>
            <a:ext cx="104644" cy="4825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56207B0-CA57-4C12-B817-F1A08EEEC270}"/>
              </a:ext>
            </a:extLst>
          </p:cNvPr>
          <p:cNvSpPr/>
          <p:nvPr/>
        </p:nvSpPr>
        <p:spPr>
          <a:xfrm>
            <a:off x="11270608" y="4587354"/>
            <a:ext cx="104644" cy="254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Bracket 13">
            <a:extLst>
              <a:ext uri="{FF2B5EF4-FFF2-40B4-BE49-F238E27FC236}">
                <a16:creationId xmlns:a16="http://schemas.microsoft.com/office/drawing/2014/main" id="{0A9E02FC-3868-4B47-9E91-8098FFD63A55}"/>
              </a:ext>
            </a:extLst>
          </p:cNvPr>
          <p:cNvSpPr/>
          <p:nvPr/>
        </p:nvSpPr>
        <p:spPr>
          <a:xfrm rot="5400000">
            <a:off x="5911754" y="20363"/>
            <a:ext cx="378373" cy="5922794"/>
          </a:xfrm>
          <a:prstGeom prst="rightBracket">
            <a:avLst/>
          </a:prstGeom>
          <a:ln w="38100">
            <a:solidFill>
              <a:srgbClr val="5989A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TextBox 76">
            <a:extLst>
              <a:ext uri="{FF2B5EF4-FFF2-40B4-BE49-F238E27FC236}">
                <a16:creationId xmlns:a16="http://schemas.microsoft.com/office/drawing/2014/main" id="{2DDFFF0A-6C8C-7048-9D84-F4FC2E1C1AF8}"/>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pSp>
        <p:nvGrpSpPr>
          <p:cNvPr id="88" name="Group 87">
            <a:extLst>
              <a:ext uri="{FF2B5EF4-FFF2-40B4-BE49-F238E27FC236}">
                <a16:creationId xmlns:a16="http://schemas.microsoft.com/office/drawing/2014/main" id="{823E9A13-B821-4F73-9253-20C5C8475DCE}"/>
              </a:ext>
            </a:extLst>
          </p:cNvPr>
          <p:cNvGrpSpPr/>
          <p:nvPr/>
        </p:nvGrpSpPr>
        <p:grpSpPr>
          <a:xfrm>
            <a:off x="11015496" y="2819997"/>
            <a:ext cx="960120" cy="950976"/>
            <a:chOff x="4636403" y="1858680"/>
            <a:chExt cx="2087880" cy="2159000"/>
          </a:xfrm>
          <a:solidFill>
            <a:schemeClr val="bg1">
              <a:alpha val="74510"/>
            </a:schemeClr>
          </a:solidFill>
        </p:grpSpPr>
        <p:sp>
          <p:nvSpPr>
            <p:cNvPr id="89" name="Oval 88">
              <a:extLst>
                <a:ext uri="{FF2B5EF4-FFF2-40B4-BE49-F238E27FC236}">
                  <a16:creationId xmlns:a16="http://schemas.microsoft.com/office/drawing/2014/main" id="{1E0C6C59-35C8-488C-BC0A-CB3E0DBE2D3F}"/>
                </a:ext>
              </a:extLst>
            </p:cNvPr>
            <p:cNvSpPr/>
            <p:nvPr/>
          </p:nvSpPr>
          <p:spPr>
            <a:xfrm>
              <a:off x="4636403" y="1858680"/>
              <a:ext cx="2087880" cy="2159000"/>
            </a:xfrm>
            <a:prstGeom prst="ellipse">
              <a:avLst/>
            </a:prstGeom>
            <a:solidFill>
              <a:schemeClr val="bg1"/>
            </a:solidFill>
            <a:ln w="28575">
              <a:solidFill>
                <a:srgbClr val="02BBDC">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C3F8C794-1CD5-4168-8F8F-E0A8BA780E85}"/>
                </a:ext>
              </a:extLst>
            </p:cNvPr>
            <p:cNvSpPr/>
            <p:nvPr/>
          </p:nvSpPr>
          <p:spPr>
            <a:xfrm>
              <a:off x="5065461" y="3102273"/>
              <a:ext cx="358933" cy="89734"/>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grpFill/>
            <a:ln w="12700" cap="flat">
              <a:solidFill>
                <a:schemeClr val="tx1"/>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F356ED7-25CD-4587-97A0-EFCDAECD655F}"/>
                </a:ext>
              </a:extLst>
            </p:cNvPr>
            <p:cNvSpPr/>
            <p:nvPr/>
          </p:nvSpPr>
          <p:spPr>
            <a:xfrm>
              <a:off x="5899015" y="3102273"/>
              <a:ext cx="358933" cy="89734"/>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grpFill/>
            <a:ln w="12700" cap="flat">
              <a:solidFill>
                <a:schemeClr val="tx1"/>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0F102CF-513C-465C-B5AC-EA71755E5A06}"/>
                </a:ext>
              </a:extLst>
            </p:cNvPr>
            <p:cNvSpPr/>
            <p:nvPr/>
          </p:nvSpPr>
          <p:spPr>
            <a:xfrm>
              <a:off x="5104201" y="2339956"/>
              <a:ext cx="1111198" cy="1196445"/>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bg1"/>
            </a:solidFill>
            <a:ln w="12700" cap="flat">
              <a:solidFill>
                <a:schemeClr val="tx1"/>
              </a:solidFill>
              <a:prstDash val="solid"/>
              <a:miter/>
            </a:ln>
          </p:spPr>
          <p:txBody>
            <a:bodyPr rtlCol="0" anchor="ctr"/>
            <a:lstStyle/>
            <a:p>
              <a:endParaRPr lang="en-US"/>
            </a:p>
          </p:txBody>
        </p:sp>
      </p:grpSp>
      <p:grpSp>
        <p:nvGrpSpPr>
          <p:cNvPr id="93" name="Group 92">
            <a:extLst>
              <a:ext uri="{FF2B5EF4-FFF2-40B4-BE49-F238E27FC236}">
                <a16:creationId xmlns:a16="http://schemas.microsoft.com/office/drawing/2014/main" id="{B6ADF8C7-5725-4787-9125-686A599D93B0}"/>
              </a:ext>
            </a:extLst>
          </p:cNvPr>
          <p:cNvGrpSpPr/>
          <p:nvPr/>
        </p:nvGrpSpPr>
        <p:grpSpPr>
          <a:xfrm>
            <a:off x="11019601" y="1597524"/>
            <a:ext cx="960120" cy="950976"/>
            <a:chOff x="1482090" y="2351000"/>
            <a:chExt cx="2087880" cy="2159000"/>
          </a:xfrm>
          <a:solidFill>
            <a:schemeClr val="bg1">
              <a:alpha val="50588"/>
            </a:schemeClr>
          </a:solidFill>
        </p:grpSpPr>
        <p:sp>
          <p:nvSpPr>
            <p:cNvPr id="94" name="Oval 93">
              <a:extLst>
                <a:ext uri="{FF2B5EF4-FFF2-40B4-BE49-F238E27FC236}">
                  <a16:creationId xmlns:a16="http://schemas.microsoft.com/office/drawing/2014/main" id="{4E92E460-68A2-4E26-A880-1D15546F5B59}"/>
                </a:ext>
              </a:extLst>
            </p:cNvPr>
            <p:cNvSpPr/>
            <p:nvPr/>
          </p:nvSpPr>
          <p:spPr>
            <a:xfrm>
              <a:off x="1482090" y="2351000"/>
              <a:ext cx="2087880" cy="2159000"/>
            </a:xfrm>
            <a:prstGeom prst="ellipse">
              <a:avLst/>
            </a:prstGeom>
            <a:grp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Up 94">
              <a:extLst>
                <a:ext uri="{FF2B5EF4-FFF2-40B4-BE49-F238E27FC236}">
                  <a16:creationId xmlns:a16="http://schemas.microsoft.com/office/drawing/2014/main" id="{33F23CEC-3BFB-4159-A04C-6BDC30CD5B89}"/>
                </a:ext>
              </a:extLst>
            </p:cNvPr>
            <p:cNvSpPr/>
            <p:nvPr/>
          </p:nvSpPr>
          <p:spPr>
            <a:xfrm>
              <a:off x="1918330" y="2720339"/>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Arrow: Up 95">
              <a:extLst>
                <a:ext uri="{FF2B5EF4-FFF2-40B4-BE49-F238E27FC236}">
                  <a16:creationId xmlns:a16="http://schemas.microsoft.com/office/drawing/2014/main" id="{EDF87CD6-D7A6-47F3-B4B4-5587BFFD6BD2}"/>
                </a:ext>
              </a:extLst>
            </p:cNvPr>
            <p:cNvSpPr/>
            <p:nvPr/>
          </p:nvSpPr>
          <p:spPr>
            <a:xfrm rot="10800000">
              <a:off x="2627224" y="2737304"/>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0687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B8FD-79BE-3747-8050-552A50ED5292}"/>
              </a:ext>
            </a:extLst>
          </p:cNvPr>
          <p:cNvSpPr>
            <a:spLocks noGrp="1"/>
          </p:cNvSpPr>
          <p:nvPr>
            <p:ph type="title"/>
          </p:nvPr>
        </p:nvSpPr>
        <p:spPr>
          <a:xfrm>
            <a:off x="838200" y="365125"/>
            <a:ext cx="10515600" cy="1325563"/>
          </a:xfrm>
        </p:spPr>
        <p:txBody>
          <a:bodyPr anchor="ctr">
            <a:normAutofit/>
          </a:bodyPr>
          <a:lstStyle/>
          <a:p>
            <a:r>
              <a:rPr lang="en-US"/>
              <a:t>Concept Selection</a:t>
            </a:r>
          </a:p>
        </p:txBody>
      </p:sp>
      <p:sp>
        <p:nvSpPr>
          <p:cNvPr id="3" name="Slide Number Placeholder 2">
            <a:extLst>
              <a:ext uri="{FF2B5EF4-FFF2-40B4-BE49-F238E27FC236}">
                <a16:creationId xmlns:a16="http://schemas.microsoft.com/office/drawing/2014/main" id="{9679D4C6-CD00-294F-AD34-E3A867FE5521}"/>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64</a:t>
            </a:fld>
            <a:endParaRPr lang="en-US"/>
          </a:p>
        </p:txBody>
      </p:sp>
      <p:sp>
        <p:nvSpPr>
          <p:cNvPr id="14" name="Content Placeholder 5">
            <a:extLst>
              <a:ext uri="{FF2B5EF4-FFF2-40B4-BE49-F238E27FC236}">
                <a16:creationId xmlns:a16="http://schemas.microsoft.com/office/drawing/2014/main" id="{4A724698-FE3A-442E-B4AA-7A1ED4655845}"/>
              </a:ext>
            </a:extLst>
          </p:cNvPr>
          <p:cNvSpPr>
            <a:spLocks noGrp="1"/>
          </p:cNvSpPr>
          <p:nvPr>
            <p:ph sz="quarter" idx="11"/>
          </p:nvPr>
        </p:nvSpPr>
        <p:spPr>
          <a:xfrm>
            <a:off x="10363200" y="5611399"/>
            <a:ext cx="1828800" cy="310896"/>
          </a:xfrm>
        </p:spPr>
        <p:txBody>
          <a:bodyPr/>
          <a:lstStyle/>
          <a:p>
            <a:endParaRPr lang="en-US"/>
          </a:p>
        </p:txBody>
      </p:sp>
      <p:graphicFrame>
        <p:nvGraphicFramePr>
          <p:cNvPr id="7" name="Content Placeholder 3">
            <a:extLst>
              <a:ext uri="{FF2B5EF4-FFF2-40B4-BE49-F238E27FC236}">
                <a16:creationId xmlns:a16="http://schemas.microsoft.com/office/drawing/2014/main" id="{65DC75C8-2560-884D-A0E1-EB67A8C21DA0}"/>
              </a:ext>
            </a:extLst>
          </p:cNvPr>
          <p:cNvGraphicFramePr>
            <a:graphicFrameLocks/>
          </p:cNvGraphicFramePr>
          <p:nvPr/>
        </p:nvGraphicFramePr>
        <p:xfrm>
          <a:off x="2766056" y="1608173"/>
          <a:ext cx="6659887" cy="4003226"/>
        </p:xfrm>
        <a:graphic>
          <a:graphicData uri="http://schemas.openxmlformats.org/drawingml/2006/table">
            <a:tbl>
              <a:tblPr firstRow="1" firstCol="1" bandRow="1"/>
              <a:tblGrid>
                <a:gridCol w="614620">
                  <a:extLst>
                    <a:ext uri="{9D8B030D-6E8A-4147-A177-3AD203B41FA5}">
                      <a16:colId xmlns:a16="http://schemas.microsoft.com/office/drawing/2014/main" val="140229398"/>
                    </a:ext>
                  </a:extLst>
                </a:gridCol>
                <a:gridCol w="614620">
                  <a:extLst>
                    <a:ext uri="{9D8B030D-6E8A-4147-A177-3AD203B41FA5}">
                      <a16:colId xmlns:a16="http://schemas.microsoft.com/office/drawing/2014/main" val="2638733605"/>
                    </a:ext>
                  </a:extLst>
                </a:gridCol>
                <a:gridCol w="614620">
                  <a:extLst>
                    <a:ext uri="{9D8B030D-6E8A-4147-A177-3AD203B41FA5}">
                      <a16:colId xmlns:a16="http://schemas.microsoft.com/office/drawing/2014/main" val="3863641878"/>
                    </a:ext>
                  </a:extLst>
                </a:gridCol>
                <a:gridCol w="614620">
                  <a:extLst>
                    <a:ext uri="{9D8B030D-6E8A-4147-A177-3AD203B41FA5}">
                      <a16:colId xmlns:a16="http://schemas.microsoft.com/office/drawing/2014/main" val="2945675484"/>
                    </a:ext>
                  </a:extLst>
                </a:gridCol>
                <a:gridCol w="614620">
                  <a:extLst>
                    <a:ext uri="{9D8B030D-6E8A-4147-A177-3AD203B41FA5}">
                      <a16:colId xmlns:a16="http://schemas.microsoft.com/office/drawing/2014/main" val="46641423"/>
                    </a:ext>
                  </a:extLst>
                </a:gridCol>
                <a:gridCol w="614620">
                  <a:extLst>
                    <a:ext uri="{9D8B030D-6E8A-4147-A177-3AD203B41FA5}">
                      <a16:colId xmlns:a16="http://schemas.microsoft.com/office/drawing/2014/main" val="548141785"/>
                    </a:ext>
                  </a:extLst>
                </a:gridCol>
                <a:gridCol w="614620">
                  <a:extLst>
                    <a:ext uri="{9D8B030D-6E8A-4147-A177-3AD203B41FA5}">
                      <a16:colId xmlns:a16="http://schemas.microsoft.com/office/drawing/2014/main" val="4097158939"/>
                    </a:ext>
                  </a:extLst>
                </a:gridCol>
                <a:gridCol w="614620">
                  <a:extLst>
                    <a:ext uri="{9D8B030D-6E8A-4147-A177-3AD203B41FA5}">
                      <a16:colId xmlns:a16="http://schemas.microsoft.com/office/drawing/2014/main" val="1325722748"/>
                    </a:ext>
                  </a:extLst>
                </a:gridCol>
                <a:gridCol w="614620">
                  <a:extLst>
                    <a:ext uri="{9D8B030D-6E8A-4147-A177-3AD203B41FA5}">
                      <a16:colId xmlns:a16="http://schemas.microsoft.com/office/drawing/2014/main" val="3829314622"/>
                    </a:ext>
                  </a:extLst>
                </a:gridCol>
                <a:gridCol w="1128307">
                  <a:extLst>
                    <a:ext uri="{9D8B030D-6E8A-4147-A177-3AD203B41FA5}">
                      <a16:colId xmlns:a16="http://schemas.microsoft.com/office/drawing/2014/main" val="1260794217"/>
                    </a:ext>
                  </a:extLst>
                </a:gridCol>
              </a:tblGrid>
              <a:tr h="528677">
                <a:tc gridSpan="10">
                  <a:txBody>
                    <a:bodyPr/>
                    <a:lstStyle/>
                    <a:p>
                      <a:pPr marL="0" marR="0" algn="ctr" fontAlgn="b">
                        <a:lnSpc>
                          <a:spcPct val="115000"/>
                        </a:lnSpc>
                        <a:spcBef>
                          <a:spcPts val="0"/>
                        </a:spcBef>
                        <a:spcAft>
                          <a:spcPts val="0"/>
                        </a:spcAft>
                      </a:pPr>
                      <a:r>
                        <a:rPr lang="en-US" sz="1800" b="1" i="0" u="none" strike="noStrike">
                          <a:solidFill>
                            <a:srgbClr val="000000"/>
                          </a:solidFill>
                          <a:effectLst/>
                          <a:latin typeface="Times New Roman" panose="02020603050405020304" pitchFamily="18" charset="0"/>
                          <a:ea typeface="Times New Roman" panose="02020603050405020304" pitchFamily="18" charset="0"/>
                        </a:rPr>
                        <a:t>Binary Comparison Chart</a:t>
                      </a:r>
                      <a:endParaRPr lang="en-US" sz="2700" b="0" i="0" u="none" strike="noStrike">
                        <a:effectLst/>
                        <a:latin typeface="Arial" panose="020B0604020202020204" pitchFamily="34" charset="0"/>
                      </a:endParaRPr>
                    </a:p>
                  </a:txBody>
                  <a:tcPr marL="134624" marR="134624" marT="67312" marB="6731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5671605"/>
                  </a:ext>
                </a:extLst>
              </a:tr>
              <a:tr h="386061">
                <a:tc>
                  <a:txBody>
                    <a:bodyPr/>
                    <a:lstStyle/>
                    <a:p>
                      <a:pPr marL="0" marR="0" algn="ctr" fontAlgn="b">
                        <a:lnSpc>
                          <a:spcPct val="115000"/>
                        </a:lnSpc>
                        <a:spcBef>
                          <a:spcPts val="0"/>
                        </a:spcBef>
                        <a:spcAft>
                          <a:spcPts val="0"/>
                        </a:spcAft>
                      </a:pPr>
                      <a:r>
                        <a:rPr lang="en-US" sz="1800" b="1" i="0" u="none" strike="noStrike">
                          <a:solidFill>
                            <a:srgbClr val="000000"/>
                          </a:solidFill>
                          <a:effectLst/>
                          <a:latin typeface="Times New Roman" panose="02020603050405020304" pitchFamily="18" charset="0"/>
                          <a:ea typeface="Times New Roman" panose="02020603050405020304" pitchFamily="18" charset="0"/>
                        </a:rPr>
                        <a:t> </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2</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3</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4</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5</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6</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7</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8</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1" i="0" u="none" strike="noStrike">
                          <a:solidFill>
                            <a:srgbClr val="000000"/>
                          </a:solidFill>
                          <a:effectLst/>
                          <a:latin typeface="Times New Roman" panose="02020603050405020304" pitchFamily="18" charset="0"/>
                          <a:ea typeface="Times New Roman" panose="02020603050405020304" pitchFamily="18" charset="0"/>
                        </a:rPr>
                        <a:t>Total</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601378"/>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7</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532116"/>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2</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845471"/>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3</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2</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529453"/>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4</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2</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6997065"/>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5</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6</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2067063"/>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6</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4</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616857"/>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7</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3</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5498828"/>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8</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3</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6462749"/>
                  </a:ext>
                </a:extLst>
              </a:tr>
            </a:tbl>
          </a:graphicData>
        </a:graphic>
      </p:graphicFrame>
      <p:sp>
        <p:nvSpPr>
          <p:cNvPr id="9" name="Content Placeholder 8">
            <a:extLst>
              <a:ext uri="{FF2B5EF4-FFF2-40B4-BE49-F238E27FC236}">
                <a16:creationId xmlns:a16="http://schemas.microsoft.com/office/drawing/2014/main" id="{DEF5F52D-A627-4EFD-946B-8653287619CA}"/>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602528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F3E3F-A6F9-5C4F-88E5-1F7632500A35}"/>
              </a:ext>
            </a:extLst>
          </p:cNvPr>
          <p:cNvSpPr>
            <a:spLocks noGrp="1"/>
          </p:cNvSpPr>
          <p:nvPr>
            <p:ph type="title"/>
          </p:nvPr>
        </p:nvSpPr>
        <p:spPr>
          <a:xfrm>
            <a:off x="838200" y="365125"/>
            <a:ext cx="10515600" cy="1325563"/>
          </a:xfrm>
        </p:spPr>
        <p:txBody>
          <a:bodyPr anchor="ctr">
            <a:normAutofit/>
          </a:bodyPr>
          <a:lstStyle/>
          <a:p>
            <a:r>
              <a:rPr lang="en-US"/>
              <a:t>Concept Selection</a:t>
            </a:r>
          </a:p>
        </p:txBody>
      </p:sp>
      <p:sp>
        <p:nvSpPr>
          <p:cNvPr id="3" name="Slide Number Placeholder 2">
            <a:extLst>
              <a:ext uri="{FF2B5EF4-FFF2-40B4-BE49-F238E27FC236}">
                <a16:creationId xmlns:a16="http://schemas.microsoft.com/office/drawing/2014/main" id="{A9DB54DD-7F22-F743-8041-C86546075CA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65</a:t>
            </a:fld>
            <a:endParaRPr lang="en-US"/>
          </a:p>
        </p:txBody>
      </p:sp>
      <p:sp>
        <p:nvSpPr>
          <p:cNvPr id="16" name="Rectangle 2">
            <a:extLst>
              <a:ext uri="{FF2B5EF4-FFF2-40B4-BE49-F238E27FC236}">
                <a16:creationId xmlns:a16="http://schemas.microsoft.com/office/drawing/2014/main" id="{0022A47A-DD0F-9B41-8585-20321679C7C5}"/>
              </a:ext>
            </a:extLst>
          </p:cNvPr>
          <p:cNvSpPr>
            <a:spLocks noChangeArrowheads="1"/>
          </p:cNvSpPr>
          <p:nvPr/>
        </p:nvSpPr>
        <p:spPr bwMode="auto">
          <a:xfrm>
            <a:off x="1093075" y="1690688"/>
            <a:ext cx="18700601" cy="5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7" name="Object 16">
            <a:extLst>
              <a:ext uri="{FF2B5EF4-FFF2-40B4-BE49-F238E27FC236}">
                <a16:creationId xmlns:a16="http://schemas.microsoft.com/office/drawing/2014/main" id="{6A151102-CD75-E34B-8AA8-B6BB030F2608}"/>
              </a:ext>
            </a:extLst>
          </p:cNvPr>
          <p:cNvGraphicFramePr>
            <a:graphicFrameLocks noChangeAspect="1"/>
          </p:cNvGraphicFramePr>
          <p:nvPr/>
        </p:nvGraphicFramePr>
        <p:xfrm>
          <a:off x="1093075" y="2065716"/>
          <a:ext cx="7857932" cy="2726567"/>
        </p:xfrm>
        <a:graphic>
          <a:graphicData uri="http://schemas.openxmlformats.org/presentationml/2006/ole">
            <mc:AlternateContent xmlns:mc="http://schemas.openxmlformats.org/markup-compatibility/2006">
              <mc:Choice xmlns:v="urn:schemas-microsoft-com:vml" Requires="v">
                <p:oleObj spid="_x0000_s120834" name="Worksheet" r:id="rId3" imgW="8851900" imgH="3060700" progId="Excel.Sheet.12">
                  <p:embed/>
                </p:oleObj>
              </mc:Choice>
              <mc:Fallback>
                <p:oleObj name="Worksheet" r:id="rId3" imgW="8851900" imgH="3060700" progId="Excel.Sheet.12">
                  <p:embed/>
                  <p:pic>
                    <p:nvPicPr>
                      <p:cNvPr id="17" name="Object 16">
                        <a:extLst>
                          <a:ext uri="{FF2B5EF4-FFF2-40B4-BE49-F238E27FC236}">
                            <a16:creationId xmlns:a16="http://schemas.microsoft.com/office/drawing/2014/main" id="{6A151102-CD75-E34B-8AA8-B6BB030F2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075" y="2065716"/>
                        <a:ext cx="7857932" cy="2726567"/>
                      </a:xfrm>
                      <a:prstGeom prst="rect">
                        <a:avLst/>
                      </a:prstGeom>
                      <a:noFill/>
                    </p:spPr>
                  </p:pic>
                </p:oleObj>
              </mc:Fallback>
            </mc:AlternateContent>
          </a:graphicData>
        </a:graphic>
      </p:graphicFrame>
      <p:graphicFrame>
        <p:nvGraphicFramePr>
          <p:cNvPr id="24" name="Table 24">
            <a:extLst>
              <a:ext uri="{FF2B5EF4-FFF2-40B4-BE49-F238E27FC236}">
                <a16:creationId xmlns:a16="http://schemas.microsoft.com/office/drawing/2014/main" id="{9CC06FE3-0166-C441-A394-D4A4850CB28A}"/>
              </a:ext>
            </a:extLst>
          </p:cNvPr>
          <p:cNvGraphicFramePr>
            <a:graphicFrameLocks noGrp="1"/>
          </p:cNvGraphicFramePr>
          <p:nvPr>
            <p:ph sz="quarter" idx="11"/>
          </p:nvPr>
        </p:nvGraphicFramePr>
        <p:xfrm>
          <a:off x="9308358" y="1843581"/>
          <a:ext cx="2547311" cy="3171150"/>
        </p:xfrm>
        <a:graphic>
          <a:graphicData uri="http://schemas.openxmlformats.org/drawingml/2006/table">
            <a:tbl>
              <a:tblPr firstRow="1" bandRow="1"/>
              <a:tblGrid>
                <a:gridCol w="1443725">
                  <a:extLst>
                    <a:ext uri="{9D8B030D-6E8A-4147-A177-3AD203B41FA5}">
                      <a16:colId xmlns:a16="http://schemas.microsoft.com/office/drawing/2014/main" val="934121131"/>
                    </a:ext>
                  </a:extLst>
                </a:gridCol>
                <a:gridCol w="1103586">
                  <a:extLst>
                    <a:ext uri="{9D8B030D-6E8A-4147-A177-3AD203B41FA5}">
                      <a16:colId xmlns:a16="http://schemas.microsoft.com/office/drawing/2014/main" val="462453531"/>
                    </a:ext>
                  </a:extLst>
                </a:gridCol>
              </a:tblGrid>
              <a:tr h="326903">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1 – Increase Storage Time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a – Volume</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828913487"/>
                  </a:ext>
                </a:extLst>
              </a:tr>
              <a:tr h="326903">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2 – Validate Design Choices</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b – Surface Area</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253173333"/>
                  </a:ext>
                </a:extLst>
              </a:tr>
              <a:tr h="497246">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3 – Use of Hypothetical Mission</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c – Time</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182101690"/>
                  </a:ext>
                </a:extLst>
              </a:tr>
              <a:tr h="497246">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4 – Store Cryogenic Propellant</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d – Safety</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887494344"/>
                  </a:ext>
                </a:extLst>
              </a:tr>
              <a:tr h="326903">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5 – Maintain Temperature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e – Durability</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648265073"/>
                  </a:ext>
                </a:extLst>
              </a:tr>
              <a:tr h="326903">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6 – Maintain Pressure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f – Ease of Use</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4173749985"/>
                  </a:ext>
                </a:extLst>
              </a:tr>
              <a:tr h="326903">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7 – Reduce Heat Transfer</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g - Cost</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2960410265"/>
                  </a:ext>
                </a:extLst>
              </a:tr>
              <a:tr h="326903">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8 – Connect to Existing Systems</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endParaRPr lang="en-US" sz="1100"/>
                    </a:p>
                  </a:txBody>
                  <a:tcPr/>
                </a:tc>
                <a:extLst>
                  <a:ext uri="{0D108BD9-81ED-4DB2-BD59-A6C34878D82A}">
                    <a16:rowId xmlns:a16="http://schemas.microsoft.com/office/drawing/2014/main" val="3656668603"/>
                  </a:ext>
                </a:extLst>
              </a:tr>
            </a:tbl>
          </a:graphicData>
        </a:graphic>
      </p:graphicFrame>
      <p:sp>
        <p:nvSpPr>
          <p:cNvPr id="23" name="Content Placeholder 22">
            <a:extLst>
              <a:ext uri="{FF2B5EF4-FFF2-40B4-BE49-F238E27FC236}">
                <a16:creationId xmlns:a16="http://schemas.microsoft.com/office/drawing/2014/main" id="{A1394ED2-3FC7-DB42-AB9F-113E44CB2072}"/>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2154149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90E236-F664-C84B-9EB0-44E12AB73D8F}"/>
              </a:ext>
            </a:extLst>
          </p:cNvPr>
          <p:cNvSpPr>
            <a:spLocks noGrp="1"/>
          </p:cNvSpPr>
          <p:nvPr>
            <p:ph type="title"/>
          </p:nvPr>
        </p:nvSpPr>
        <p:spPr/>
        <p:txBody>
          <a:bodyPr/>
          <a:lstStyle/>
          <a:p>
            <a:r>
              <a:rPr lang="en-US"/>
              <a:t>Concept Selection</a:t>
            </a:r>
          </a:p>
        </p:txBody>
      </p:sp>
      <p:sp>
        <p:nvSpPr>
          <p:cNvPr id="6" name="Slide Number Placeholder 5">
            <a:extLst>
              <a:ext uri="{FF2B5EF4-FFF2-40B4-BE49-F238E27FC236}">
                <a16:creationId xmlns:a16="http://schemas.microsoft.com/office/drawing/2014/main" id="{FF26D74E-BEAF-4943-8B81-5A1D4272C27D}"/>
              </a:ext>
            </a:extLst>
          </p:cNvPr>
          <p:cNvSpPr>
            <a:spLocks noGrp="1"/>
          </p:cNvSpPr>
          <p:nvPr>
            <p:ph type="sldNum" sz="quarter" idx="4"/>
          </p:nvPr>
        </p:nvSpPr>
        <p:spPr/>
        <p:txBody>
          <a:bodyPr/>
          <a:lstStyle/>
          <a:p>
            <a:fld id="{6F1FABC0-072B-4F22-8F9B-95A9D10B0206}" type="slidenum">
              <a:rPr lang="en-US" smtClean="0"/>
              <a:pPr/>
              <a:t>66</a:t>
            </a:fld>
            <a:endParaRPr lang="en-US"/>
          </a:p>
        </p:txBody>
      </p:sp>
      <p:graphicFrame>
        <p:nvGraphicFramePr>
          <p:cNvPr id="11" name="Table 11">
            <a:extLst>
              <a:ext uri="{FF2B5EF4-FFF2-40B4-BE49-F238E27FC236}">
                <a16:creationId xmlns:a16="http://schemas.microsoft.com/office/drawing/2014/main" id="{13560DD0-6BC5-9546-BA3A-A945E00B719B}"/>
              </a:ext>
            </a:extLst>
          </p:cNvPr>
          <p:cNvGraphicFramePr>
            <a:graphicFrameLocks noGrp="1"/>
          </p:cNvGraphicFramePr>
          <p:nvPr>
            <p:ph sz="quarter" idx="11"/>
          </p:nvPr>
        </p:nvGraphicFramePr>
        <p:xfrm>
          <a:off x="7126514" y="2621788"/>
          <a:ext cx="4931374" cy="1516063"/>
        </p:xfrm>
        <a:graphic>
          <a:graphicData uri="http://schemas.openxmlformats.org/drawingml/2006/table">
            <a:tbl>
              <a:tblPr firstRow="1" bandRow="1"/>
              <a:tblGrid>
                <a:gridCol w="2312126">
                  <a:extLst>
                    <a:ext uri="{9D8B030D-6E8A-4147-A177-3AD203B41FA5}">
                      <a16:colId xmlns:a16="http://schemas.microsoft.com/office/drawing/2014/main" val="574434766"/>
                    </a:ext>
                  </a:extLst>
                </a:gridCol>
                <a:gridCol w="2619248">
                  <a:extLst>
                    <a:ext uri="{9D8B030D-6E8A-4147-A177-3AD203B41FA5}">
                      <a16:colId xmlns:a16="http://schemas.microsoft.com/office/drawing/2014/main" val="2125529828"/>
                    </a:ext>
                  </a:extLst>
                </a:gridCol>
              </a:tblGrid>
              <a:tr h="370840">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A – MLI in a Vacuum, Pill Shape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E – Powder Insulation – Pill Shape</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2467955"/>
                  </a:ext>
                </a:extLst>
              </a:tr>
              <a:tr h="370840">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B – Foam Insulation – Pill shape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F – Spherical Shape</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497133482"/>
                  </a:ext>
                </a:extLst>
              </a:tr>
              <a:tr h="370840">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C – Film Insulation – Pill Shape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G – Glass Bead Insulation – Pill Shape</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2916167574"/>
                  </a:ext>
                </a:extLst>
              </a:tr>
              <a:tr h="370840">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D – Double Shell Vacuum – Pill Shape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algn="l"/>
                      <a:endParaRPr lang="en-US"/>
                    </a:p>
                  </a:txBody>
                  <a:tcPr/>
                </a:tc>
                <a:extLst>
                  <a:ext uri="{0D108BD9-81ED-4DB2-BD59-A6C34878D82A}">
                    <a16:rowId xmlns:a16="http://schemas.microsoft.com/office/drawing/2014/main" val="2242172505"/>
                  </a:ext>
                </a:extLst>
              </a:tr>
            </a:tbl>
          </a:graphicData>
        </a:graphic>
      </p:graphicFrame>
      <p:pic>
        <p:nvPicPr>
          <p:cNvPr id="10" name="Picture 9">
            <a:extLst>
              <a:ext uri="{FF2B5EF4-FFF2-40B4-BE49-F238E27FC236}">
                <a16:creationId xmlns:a16="http://schemas.microsoft.com/office/drawing/2014/main" id="{D8ADDBD4-C738-B24F-968B-8D9E08104E88}"/>
              </a:ext>
            </a:extLst>
          </p:cNvPr>
          <p:cNvPicPr>
            <a:picLocks noChangeAspect="1"/>
          </p:cNvPicPr>
          <p:nvPr/>
        </p:nvPicPr>
        <p:blipFill>
          <a:blip r:embed="rId2"/>
          <a:stretch>
            <a:fillRect/>
          </a:stretch>
        </p:blipFill>
        <p:spPr>
          <a:xfrm>
            <a:off x="838200" y="2227500"/>
            <a:ext cx="6114143" cy="2403000"/>
          </a:xfrm>
          <a:prstGeom prst="rect">
            <a:avLst/>
          </a:prstGeom>
        </p:spPr>
      </p:pic>
    </p:spTree>
    <p:extLst>
      <p:ext uri="{BB962C8B-B14F-4D97-AF65-F5344CB8AC3E}">
        <p14:creationId xmlns:p14="http://schemas.microsoft.com/office/powerpoint/2010/main" val="6782890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5268E-271D-3246-B79D-65C71FB678C7}"/>
              </a:ext>
            </a:extLst>
          </p:cNvPr>
          <p:cNvSpPr>
            <a:spLocks noGrp="1"/>
          </p:cNvSpPr>
          <p:nvPr>
            <p:ph type="title"/>
          </p:nvPr>
        </p:nvSpPr>
        <p:spPr>
          <a:xfrm>
            <a:off x="838200" y="365125"/>
            <a:ext cx="10515600" cy="1325563"/>
          </a:xfrm>
        </p:spPr>
        <p:txBody>
          <a:bodyPr anchor="ctr">
            <a:normAutofit/>
          </a:bodyPr>
          <a:lstStyle/>
          <a:p>
            <a:r>
              <a:rPr lang="en-US"/>
              <a:t>Concept Selection</a:t>
            </a:r>
          </a:p>
        </p:txBody>
      </p:sp>
      <p:pic>
        <p:nvPicPr>
          <p:cNvPr id="6" name="Picture 5">
            <a:extLst>
              <a:ext uri="{FF2B5EF4-FFF2-40B4-BE49-F238E27FC236}">
                <a16:creationId xmlns:a16="http://schemas.microsoft.com/office/drawing/2014/main" id="{CB74EC37-7CA8-2F4C-93A8-07EC92B9819E}"/>
              </a:ext>
            </a:extLst>
          </p:cNvPr>
          <p:cNvPicPr>
            <a:picLocks noChangeAspect="1"/>
          </p:cNvPicPr>
          <p:nvPr/>
        </p:nvPicPr>
        <p:blipFill>
          <a:blip r:embed="rId2"/>
          <a:stretch>
            <a:fillRect/>
          </a:stretch>
        </p:blipFill>
        <p:spPr>
          <a:xfrm>
            <a:off x="838200" y="2234558"/>
            <a:ext cx="10515600" cy="2243713"/>
          </a:xfrm>
          <a:prstGeom prst="rect">
            <a:avLst/>
          </a:prstGeom>
          <a:noFill/>
        </p:spPr>
      </p:pic>
      <p:sp>
        <p:nvSpPr>
          <p:cNvPr id="3" name="Slide Number Placeholder 2">
            <a:extLst>
              <a:ext uri="{FF2B5EF4-FFF2-40B4-BE49-F238E27FC236}">
                <a16:creationId xmlns:a16="http://schemas.microsoft.com/office/drawing/2014/main" id="{A78AD5A5-45E9-2F4F-AEA4-7A9A341EB4A8}"/>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67</a:t>
            </a:fld>
            <a:endParaRPr lang="en-US"/>
          </a:p>
        </p:txBody>
      </p:sp>
      <p:sp>
        <p:nvSpPr>
          <p:cNvPr id="11" name="Content Placeholder 4">
            <a:extLst>
              <a:ext uri="{FF2B5EF4-FFF2-40B4-BE49-F238E27FC236}">
                <a16:creationId xmlns:a16="http://schemas.microsoft.com/office/drawing/2014/main" id="{41B507C1-0BC2-492B-9A16-423FB2BE2E50}"/>
              </a:ext>
            </a:extLst>
          </p:cNvPr>
          <p:cNvSpPr>
            <a:spLocks noGrp="1"/>
          </p:cNvSpPr>
          <p:nvPr>
            <p:ph sz="quarter" idx="11"/>
          </p:nvPr>
        </p:nvSpPr>
        <p:spPr>
          <a:xfrm>
            <a:off x="10363200" y="5611399"/>
            <a:ext cx="1828800" cy="310896"/>
          </a:xfrm>
        </p:spPr>
        <p:txBody>
          <a:bodyPr/>
          <a:lstStyle/>
          <a:p>
            <a:endParaRPr lang="en-US"/>
          </a:p>
        </p:txBody>
      </p:sp>
    </p:spTree>
    <p:extLst>
      <p:ext uri="{BB962C8B-B14F-4D97-AF65-F5344CB8AC3E}">
        <p14:creationId xmlns:p14="http://schemas.microsoft.com/office/powerpoint/2010/main" val="27620809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25D0-057F-C34B-8208-3A26DEA47DC7}"/>
              </a:ext>
            </a:extLst>
          </p:cNvPr>
          <p:cNvSpPr>
            <a:spLocks noGrp="1"/>
          </p:cNvSpPr>
          <p:nvPr>
            <p:ph type="title"/>
          </p:nvPr>
        </p:nvSpPr>
        <p:spPr/>
        <p:txBody>
          <a:bodyPr/>
          <a:lstStyle/>
          <a:p>
            <a:r>
              <a:rPr lang="en-US"/>
              <a:t>Concept Selection</a:t>
            </a:r>
          </a:p>
        </p:txBody>
      </p:sp>
      <p:sp>
        <p:nvSpPr>
          <p:cNvPr id="3" name="Slide Number Placeholder 2">
            <a:extLst>
              <a:ext uri="{FF2B5EF4-FFF2-40B4-BE49-F238E27FC236}">
                <a16:creationId xmlns:a16="http://schemas.microsoft.com/office/drawing/2014/main" id="{83AAB0AF-F72F-7C4B-82B5-C114C0A1FCF9}"/>
              </a:ext>
            </a:extLst>
          </p:cNvPr>
          <p:cNvSpPr>
            <a:spLocks noGrp="1"/>
          </p:cNvSpPr>
          <p:nvPr>
            <p:ph type="sldNum" sz="quarter" idx="4"/>
          </p:nvPr>
        </p:nvSpPr>
        <p:spPr/>
        <p:txBody>
          <a:bodyPr/>
          <a:lstStyle/>
          <a:p>
            <a:fld id="{6F1FABC0-072B-4F22-8F9B-95A9D10B0206}" type="slidenum">
              <a:rPr lang="en-US" smtClean="0"/>
              <a:pPr/>
              <a:t>68</a:t>
            </a:fld>
            <a:endParaRPr lang="en-US"/>
          </a:p>
        </p:txBody>
      </p:sp>
      <p:sp>
        <p:nvSpPr>
          <p:cNvPr id="4" name="Content Placeholder 3">
            <a:extLst>
              <a:ext uri="{FF2B5EF4-FFF2-40B4-BE49-F238E27FC236}">
                <a16:creationId xmlns:a16="http://schemas.microsoft.com/office/drawing/2014/main" id="{85C77B75-6CF3-5746-8900-08EB9AE8AD05}"/>
              </a:ext>
            </a:extLst>
          </p:cNvPr>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C971660A-691F-3F47-9D5F-E47E03E5CE06}"/>
              </a:ext>
            </a:extLst>
          </p:cNvPr>
          <p:cNvPicPr>
            <a:picLocks noChangeAspect="1"/>
          </p:cNvPicPr>
          <p:nvPr/>
        </p:nvPicPr>
        <p:blipFill>
          <a:blip r:embed="rId2"/>
          <a:stretch>
            <a:fillRect/>
          </a:stretch>
        </p:blipFill>
        <p:spPr>
          <a:xfrm>
            <a:off x="838200" y="2163420"/>
            <a:ext cx="10515600" cy="2531159"/>
          </a:xfrm>
          <a:prstGeom prst="rect">
            <a:avLst/>
          </a:prstGeom>
        </p:spPr>
      </p:pic>
    </p:spTree>
    <p:extLst>
      <p:ext uri="{BB962C8B-B14F-4D97-AF65-F5344CB8AC3E}">
        <p14:creationId xmlns:p14="http://schemas.microsoft.com/office/powerpoint/2010/main" val="26801223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BE42-EDDD-484C-A350-3BFD5249EF2E}"/>
              </a:ext>
            </a:extLst>
          </p:cNvPr>
          <p:cNvSpPr>
            <a:spLocks noGrp="1"/>
          </p:cNvSpPr>
          <p:nvPr>
            <p:ph type="title"/>
          </p:nvPr>
        </p:nvSpPr>
        <p:spPr>
          <a:xfrm>
            <a:off x="838200" y="365125"/>
            <a:ext cx="10515600" cy="1325563"/>
          </a:xfrm>
        </p:spPr>
        <p:txBody>
          <a:bodyPr anchor="ctr">
            <a:normAutofit/>
          </a:bodyPr>
          <a:lstStyle/>
          <a:p>
            <a:r>
              <a:rPr lang="en-US"/>
              <a:t>Concept Selection</a:t>
            </a:r>
          </a:p>
        </p:txBody>
      </p:sp>
      <p:pic>
        <p:nvPicPr>
          <p:cNvPr id="5" name="Picture 4">
            <a:extLst>
              <a:ext uri="{FF2B5EF4-FFF2-40B4-BE49-F238E27FC236}">
                <a16:creationId xmlns:a16="http://schemas.microsoft.com/office/drawing/2014/main" id="{05406D7D-C5C9-BD41-82BE-B93B2E7400A8}"/>
              </a:ext>
            </a:extLst>
          </p:cNvPr>
          <p:cNvPicPr>
            <a:picLocks noChangeAspect="1"/>
          </p:cNvPicPr>
          <p:nvPr/>
        </p:nvPicPr>
        <p:blipFill>
          <a:blip r:embed="rId2"/>
          <a:stretch>
            <a:fillRect/>
          </a:stretch>
        </p:blipFill>
        <p:spPr>
          <a:xfrm>
            <a:off x="838200" y="2316581"/>
            <a:ext cx="10515600" cy="2224837"/>
          </a:xfrm>
          <a:prstGeom prst="rect">
            <a:avLst/>
          </a:prstGeom>
          <a:noFill/>
        </p:spPr>
      </p:pic>
      <p:sp>
        <p:nvSpPr>
          <p:cNvPr id="3" name="Slide Number Placeholder 2">
            <a:extLst>
              <a:ext uri="{FF2B5EF4-FFF2-40B4-BE49-F238E27FC236}">
                <a16:creationId xmlns:a16="http://schemas.microsoft.com/office/drawing/2014/main" id="{2E22BDC2-AD5F-394B-A831-10638DBD5FC8}"/>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69</a:t>
            </a:fld>
            <a:endParaRPr lang="en-US"/>
          </a:p>
        </p:txBody>
      </p:sp>
      <p:sp>
        <p:nvSpPr>
          <p:cNvPr id="10" name="Content Placeholder 4">
            <a:extLst>
              <a:ext uri="{FF2B5EF4-FFF2-40B4-BE49-F238E27FC236}">
                <a16:creationId xmlns:a16="http://schemas.microsoft.com/office/drawing/2014/main" id="{8115B385-9AF4-4E75-B400-49ABC3AF584F}"/>
              </a:ext>
            </a:extLst>
          </p:cNvPr>
          <p:cNvSpPr>
            <a:spLocks noGrp="1"/>
          </p:cNvSpPr>
          <p:nvPr>
            <p:ph sz="quarter" idx="11"/>
          </p:nvPr>
        </p:nvSpPr>
        <p:spPr>
          <a:xfrm>
            <a:off x="10363200" y="5611399"/>
            <a:ext cx="1828800" cy="310896"/>
          </a:xfrm>
        </p:spPr>
        <p:txBody>
          <a:bodyPr/>
          <a:lstStyle/>
          <a:p>
            <a:endParaRPr lang="en-US"/>
          </a:p>
        </p:txBody>
      </p:sp>
    </p:spTree>
    <p:extLst>
      <p:ext uri="{BB962C8B-B14F-4D97-AF65-F5344CB8AC3E}">
        <p14:creationId xmlns:p14="http://schemas.microsoft.com/office/powerpoint/2010/main" val="3911918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36F0-E96F-489D-9640-AA5B6E1D76A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Key Goals</a:t>
            </a:r>
          </a:p>
        </p:txBody>
      </p:sp>
      <p:sp>
        <p:nvSpPr>
          <p:cNvPr id="3" name="Slide Number Placeholder 2">
            <a:extLst>
              <a:ext uri="{FF2B5EF4-FFF2-40B4-BE49-F238E27FC236}">
                <a16:creationId xmlns:a16="http://schemas.microsoft.com/office/drawing/2014/main" id="{E839C730-EFB8-4E5B-8D91-195092642619}"/>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48" name="TextBox 47">
            <a:extLst>
              <a:ext uri="{FF2B5EF4-FFF2-40B4-BE49-F238E27FC236}">
                <a16:creationId xmlns:a16="http://schemas.microsoft.com/office/drawing/2014/main" id="{ADAEAED8-2376-DF4D-82AA-CDBD1CDA6644}"/>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cs typeface="Calibri"/>
              </a:rPr>
              <a:t>Anna Gilliard</a:t>
            </a:r>
          </a:p>
        </p:txBody>
      </p:sp>
      <p:graphicFrame>
        <p:nvGraphicFramePr>
          <p:cNvPr id="49" name="Diagram 48">
            <a:extLst>
              <a:ext uri="{FF2B5EF4-FFF2-40B4-BE49-F238E27FC236}">
                <a16:creationId xmlns:a16="http://schemas.microsoft.com/office/drawing/2014/main" id="{8CE4E977-ED6F-9343-B23D-4F11376146F1}"/>
              </a:ext>
            </a:extLst>
          </p:cNvPr>
          <p:cNvGraphicFramePr/>
          <p:nvPr>
            <p:extLst>
              <p:ext uri="{D42A27DB-BD31-4B8C-83A1-F6EECF244321}">
                <p14:modId xmlns:p14="http://schemas.microsoft.com/office/powerpoint/2010/main" val="608251756"/>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6" name="Group 95">
            <a:extLst>
              <a:ext uri="{FF2B5EF4-FFF2-40B4-BE49-F238E27FC236}">
                <a16:creationId xmlns:a16="http://schemas.microsoft.com/office/drawing/2014/main" id="{25ED477D-85CF-984A-8325-E8C3EB746CB0}"/>
              </a:ext>
            </a:extLst>
          </p:cNvPr>
          <p:cNvGrpSpPr/>
          <p:nvPr/>
        </p:nvGrpSpPr>
        <p:grpSpPr>
          <a:xfrm>
            <a:off x="325014" y="1927605"/>
            <a:ext cx="11238326" cy="3002789"/>
            <a:chOff x="467518" y="1710626"/>
            <a:chExt cx="11238326" cy="3002789"/>
          </a:xfrm>
        </p:grpSpPr>
        <p:sp>
          <p:nvSpPr>
            <p:cNvPr id="17" name="Rectangle 16">
              <a:extLst>
                <a:ext uri="{FF2B5EF4-FFF2-40B4-BE49-F238E27FC236}">
                  <a16:creationId xmlns:a16="http://schemas.microsoft.com/office/drawing/2014/main" id="{DBE97B9A-1877-4F41-9C7D-20F052F2D73A}"/>
                </a:ext>
              </a:extLst>
            </p:cNvPr>
            <p:cNvSpPr/>
            <p:nvPr/>
          </p:nvSpPr>
          <p:spPr>
            <a:xfrm>
              <a:off x="3090499" y="2553359"/>
              <a:ext cx="627770" cy="10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BDC50C-9246-454C-9C57-852D977B5AB7}"/>
                </a:ext>
              </a:extLst>
            </p:cNvPr>
            <p:cNvSpPr/>
            <p:nvPr/>
          </p:nvSpPr>
          <p:spPr>
            <a:xfrm>
              <a:off x="4453328" y="2573548"/>
              <a:ext cx="292348" cy="11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109C490-1837-8F43-A6FF-408068E61046}"/>
                </a:ext>
              </a:extLst>
            </p:cNvPr>
            <p:cNvGrpSpPr/>
            <p:nvPr/>
          </p:nvGrpSpPr>
          <p:grpSpPr>
            <a:xfrm>
              <a:off x="736194" y="1710626"/>
              <a:ext cx="10969650" cy="3002789"/>
              <a:chOff x="618706" y="1734623"/>
              <a:chExt cx="10969650" cy="3002789"/>
            </a:xfrm>
          </p:grpSpPr>
          <p:sp>
            <p:nvSpPr>
              <p:cNvPr id="4" name="Hexagon 3">
                <a:extLst>
                  <a:ext uri="{FF2B5EF4-FFF2-40B4-BE49-F238E27FC236}">
                    <a16:creationId xmlns:a16="http://schemas.microsoft.com/office/drawing/2014/main" id="{3639B9F4-E94D-0E40-8CB0-C2BBDDCECBD0}"/>
                  </a:ext>
                </a:extLst>
              </p:cNvPr>
              <p:cNvSpPr>
                <a:spLocks noChangeAspect="1"/>
              </p:cNvSpPr>
              <p:nvPr/>
            </p:nvSpPr>
            <p:spPr>
              <a:xfrm>
                <a:off x="618706" y="1739343"/>
                <a:ext cx="2194560" cy="1982274"/>
              </a:xfrm>
              <a:prstGeom prst="hexagon">
                <a:avLst/>
              </a:prstGeom>
              <a:solidFill>
                <a:srgbClr val="23619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8" name="Hexagon 7">
                <a:extLst>
                  <a:ext uri="{FF2B5EF4-FFF2-40B4-BE49-F238E27FC236}">
                    <a16:creationId xmlns:a16="http://schemas.microsoft.com/office/drawing/2014/main" id="{B046D3BE-A2F6-EE47-A5D9-7C34FDBBCF57}"/>
                  </a:ext>
                </a:extLst>
              </p:cNvPr>
              <p:cNvSpPr>
                <a:spLocks noChangeAspect="1"/>
              </p:cNvSpPr>
              <p:nvPr/>
            </p:nvSpPr>
            <p:spPr>
              <a:xfrm>
                <a:off x="2808713" y="2755138"/>
                <a:ext cx="2194560" cy="1982274"/>
              </a:xfrm>
              <a:prstGeom prst="hexagon">
                <a:avLst/>
              </a:prstGeom>
              <a:solidFill>
                <a:srgbClr val="00BBC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9" name="Hexagon 8">
                <a:extLst>
                  <a:ext uri="{FF2B5EF4-FFF2-40B4-BE49-F238E27FC236}">
                    <a16:creationId xmlns:a16="http://schemas.microsoft.com/office/drawing/2014/main" id="{D4B21D81-CAB5-5D4F-9DFD-7840B0515E9D}"/>
                  </a:ext>
                </a:extLst>
              </p:cNvPr>
              <p:cNvSpPr>
                <a:spLocks noChangeAspect="1"/>
              </p:cNvSpPr>
              <p:nvPr/>
            </p:nvSpPr>
            <p:spPr>
              <a:xfrm>
                <a:off x="4998720" y="1739343"/>
                <a:ext cx="2194560" cy="1982274"/>
              </a:xfrm>
              <a:prstGeom prst="hexagon">
                <a:avLst/>
              </a:prstGeom>
              <a:solidFill>
                <a:srgbClr val="00CFB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0" name="Hexagon 9">
                <a:extLst>
                  <a:ext uri="{FF2B5EF4-FFF2-40B4-BE49-F238E27FC236}">
                    <a16:creationId xmlns:a16="http://schemas.microsoft.com/office/drawing/2014/main" id="{CA0CBFB1-E8B9-6448-BB8B-FDF6A846EC2C}"/>
                  </a:ext>
                </a:extLst>
              </p:cNvPr>
              <p:cNvSpPr>
                <a:spLocks noChangeAspect="1"/>
              </p:cNvSpPr>
              <p:nvPr/>
            </p:nvSpPr>
            <p:spPr>
              <a:xfrm>
                <a:off x="7188727" y="2755138"/>
                <a:ext cx="2194560" cy="1982274"/>
              </a:xfrm>
              <a:prstGeom prst="hexagon">
                <a:avLst/>
              </a:prstGeom>
              <a:solidFill>
                <a:srgbClr val="A4D23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3" name="Hexagon 12">
                <a:extLst>
                  <a:ext uri="{FF2B5EF4-FFF2-40B4-BE49-F238E27FC236}">
                    <a16:creationId xmlns:a16="http://schemas.microsoft.com/office/drawing/2014/main" id="{3E3375D7-026F-8F4B-9B1F-6B8A0507002B}"/>
                  </a:ext>
                </a:extLst>
              </p:cNvPr>
              <p:cNvSpPr>
                <a:spLocks noChangeAspect="1"/>
              </p:cNvSpPr>
              <p:nvPr/>
            </p:nvSpPr>
            <p:spPr>
              <a:xfrm>
                <a:off x="9393796" y="1734623"/>
                <a:ext cx="2194560" cy="1982274"/>
              </a:xfrm>
              <a:prstGeom prst="hexagon">
                <a:avLst/>
              </a:prstGeom>
              <a:solidFill>
                <a:srgbClr val="EE27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grpSp>
        <mc:AlternateContent xmlns:mc="http://schemas.openxmlformats.org/markup-compatibility/2006" xmlns:p14="http://schemas.microsoft.com/office/powerpoint/2010/main">
          <mc:Choice Requires="p14">
            <p:contentPart p14:bwMode="auto" r:id="rId7">
              <p14:nvContentPartPr>
                <p14:cNvPr id="43" name="Ink 42">
                  <a:extLst>
                    <a:ext uri="{FF2B5EF4-FFF2-40B4-BE49-F238E27FC236}">
                      <a16:creationId xmlns:a16="http://schemas.microsoft.com/office/drawing/2014/main" id="{7C665D28-D79D-564E-A25F-0140191CAA6B}"/>
                    </a:ext>
                  </a:extLst>
                </p14:cNvPr>
                <p14:cNvContentPartPr/>
                <p14:nvPr/>
              </p14:nvContentPartPr>
              <p14:xfrm>
                <a:off x="5192660" y="4452225"/>
                <a:ext cx="360" cy="360"/>
              </p14:xfrm>
            </p:contentPart>
          </mc:Choice>
          <mc:Fallback xmlns="">
            <p:pic>
              <p:nvPicPr>
                <p:cNvPr id="43" name="Ink 42">
                  <a:extLst>
                    <a:ext uri="{FF2B5EF4-FFF2-40B4-BE49-F238E27FC236}">
                      <a16:creationId xmlns:a16="http://schemas.microsoft.com/office/drawing/2014/main" id="{7C665D28-D79D-564E-A25F-0140191CAA6B}"/>
                    </a:ext>
                  </a:extLst>
                </p:cNvPr>
                <p:cNvPicPr/>
                <p:nvPr/>
              </p:nvPicPr>
              <p:blipFill>
                <a:blip r:embed="rId8"/>
                <a:stretch>
                  <a:fillRect/>
                </a:stretch>
              </p:blipFill>
              <p:spPr>
                <a:xfrm>
                  <a:off x="5188340" y="4447905"/>
                  <a:ext cx="9000" cy="9000"/>
                </a:xfrm>
                <a:prstGeom prst="rect">
                  <a:avLst/>
                </a:prstGeom>
              </p:spPr>
            </p:pic>
          </mc:Fallback>
        </mc:AlternateContent>
        <p:grpSp>
          <p:nvGrpSpPr>
            <p:cNvPr id="12" name="Group 11">
              <a:extLst>
                <a:ext uri="{FF2B5EF4-FFF2-40B4-BE49-F238E27FC236}">
                  <a16:creationId xmlns:a16="http://schemas.microsoft.com/office/drawing/2014/main" id="{BB6434A5-4647-984D-BB48-3E334ADCED0C}"/>
                </a:ext>
              </a:extLst>
            </p:cNvPr>
            <p:cNvGrpSpPr/>
            <p:nvPr/>
          </p:nvGrpSpPr>
          <p:grpSpPr>
            <a:xfrm>
              <a:off x="5581560" y="1942627"/>
              <a:ext cx="1263855" cy="1463821"/>
              <a:chOff x="5605525" y="1893993"/>
              <a:chExt cx="1263855" cy="1463821"/>
            </a:xfrm>
          </p:grpSpPr>
          <p:pic>
            <p:nvPicPr>
              <p:cNvPr id="6" name="Graphic 5" descr="Oil Barrel outline">
                <a:extLst>
                  <a:ext uri="{FF2B5EF4-FFF2-40B4-BE49-F238E27FC236}">
                    <a16:creationId xmlns:a16="http://schemas.microsoft.com/office/drawing/2014/main" id="{68B98D01-A00C-354B-9FD2-26579F8247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05525" y="2104468"/>
                <a:ext cx="1253346" cy="1253346"/>
              </a:xfrm>
              <a:prstGeom prst="rect">
                <a:avLst/>
              </a:prstGeom>
            </p:spPr>
          </p:pic>
          <p:pic>
            <p:nvPicPr>
              <p:cNvPr id="11" name="Graphic 10" descr="Power Plant outline">
                <a:extLst>
                  <a:ext uri="{FF2B5EF4-FFF2-40B4-BE49-F238E27FC236}">
                    <a16:creationId xmlns:a16="http://schemas.microsoft.com/office/drawing/2014/main" id="{F2839B9E-F332-6848-9F3E-D72347EC8CC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67913"/>
              <a:stretch/>
            </p:blipFill>
            <p:spPr>
              <a:xfrm>
                <a:off x="5954980" y="1893993"/>
                <a:ext cx="914400" cy="293396"/>
              </a:xfrm>
              <a:prstGeom prst="rect">
                <a:avLst/>
              </a:prstGeom>
            </p:spPr>
          </p:pic>
        </p:grpSp>
        <p:sp>
          <p:nvSpPr>
            <p:cNvPr id="19" name="TextBox 18">
              <a:extLst>
                <a:ext uri="{FF2B5EF4-FFF2-40B4-BE49-F238E27FC236}">
                  <a16:creationId xmlns:a16="http://schemas.microsoft.com/office/drawing/2014/main" id="{00E154CB-B86B-2943-B079-3E74A6107EA2}"/>
                </a:ext>
              </a:extLst>
            </p:cNvPr>
            <p:cNvSpPr txBox="1"/>
            <p:nvPr/>
          </p:nvSpPr>
          <p:spPr>
            <a:xfrm>
              <a:off x="467518" y="3727253"/>
              <a:ext cx="2731911" cy="830997"/>
            </a:xfrm>
            <a:prstGeom prst="rect">
              <a:avLst/>
            </a:prstGeom>
            <a:noFill/>
          </p:spPr>
          <p:txBody>
            <a:bodyPr wrap="square" rtlCol="0">
              <a:spAutoFit/>
            </a:bodyPr>
            <a:lstStyle/>
            <a:p>
              <a:pPr algn="ctr"/>
              <a:r>
                <a:rPr lang="en-US" sz="2400" b="1">
                  <a:latin typeface="Amasis MT Pro" panose="02040504050005020304" pitchFamily="18" charset="77"/>
                </a:rPr>
                <a:t>Maintain temperature </a:t>
              </a:r>
            </a:p>
          </p:txBody>
        </p:sp>
        <p:pic>
          <p:nvPicPr>
            <p:cNvPr id="1028" name="Picture 4" descr="Pressure Icon Png - Free Transparent PNG Clipart Images Download">
              <a:extLst>
                <a:ext uri="{FF2B5EF4-FFF2-40B4-BE49-F238E27FC236}">
                  <a16:creationId xmlns:a16="http://schemas.microsoft.com/office/drawing/2014/main" id="{3DE8C2F8-2B19-8E4C-BACC-09B3612C9314}"/>
                </a:ext>
              </a:extLst>
            </p:cNvPr>
            <p:cNvPicPr>
              <a:picLocks noChangeAspect="1" noChangeArrowheads="1"/>
            </p:cNvPicPr>
            <p:nvPr/>
          </p:nvPicPr>
          <p:blipFill>
            <a:blip r:embed="rId13" cstate="print">
              <a:biLevel thresh="75000"/>
              <a:extLst>
                <a:ext uri="{BEBA8EAE-BF5A-486C-A8C5-ECC9F3942E4B}">
                  <a14:imgProps xmlns:a14="http://schemas.microsoft.com/office/drawing/2010/main">
                    <a14:imgLayer r:embed="rId14">
                      <a14:imgEffect>
                        <a14:backgroundRemoval t="8032" b="89960" l="10000" r="90000">
                          <a14:foregroundMark x1="45714" y1="11446" x2="53571" y2="11245"/>
                          <a14:foregroundMark x1="44881" y1="11044" x2="56190" y2="12851"/>
                          <a14:foregroundMark x1="49980" y1="8635" x2="49568" y2="8368"/>
                          <a14:foregroundMark x1="56190" y1="12651" x2="49980" y2="8635"/>
                          <a14:backgroundMark x1="50119" y1="38554" x2="50119" y2="38554"/>
                          <a14:backgroundMark x1="51310" y1="6827" x2="51786" y2="8233"/>
                          <a14:backgroundMark x1="48929" y1="7831" x2="48929" y2="7831"/>
                          <a14:backgroundMark x1="49167" y1="8635" x2="49167" y2="8635"/>
                          <a14:backgroundMark x1="48810" y1="8032" x2="48810" y2="8032"/>
                          <a14:backgroundMark x1="48810" y1="8635" x2="48810" y2="8635"/>
                          <a14:backgroundMark x1="49167" y1="8233" x2="49167" y2="8233"/>
                          <a14:backgroundMark x1="49762" y1="7631" x2="49762" y2="7631"/>
                          <a14:backgroundMark x1="49405" y1="8032" x2="49405" y2="8032"/>
                          <a14:backgroundMark x1="48571" y1="7229" x2="49643" y2="8233"/>
                        </a14:backgroundRemoval>
                      </a14:imgEffect>
                    </a14:imgLayer>
                  </a14:imgProps>
                </a:ext>
                <a:ext uri="{28A0092B-C50C-407E-A947-70E740481C1C}">
                  <a14:useLocalDpi xmlns:a14="http://schemas.microsoft.com/office/drawing/2010/main" val="0"/>
                </a:ext>
              </a:extLst>
            </a:blip>
            <a:srcRect/>
            <a:stretch>
              <a:fillRect/>
            </a:stretch>
          </p:blipFill>
          <p:spPr bwMode="auto">
            <a:xfrm>
              <a:off x="2956218" y="3066794"/>
              <a:ext cx="2134526" cy="1265469"/>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Thermometer outline">
              <a:extLst>
                <a:ext uri="{FF2B5EF4-FFF2-40B4-BE49-F238E27FC236}">
                  <a16:creationId xmlns:a16="http://schemas.microsoft.com/office/drawing/2014/main" id="{8DA412B9-EB64-1F4A-9796-08C9745D434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63394" y="1983289"/>
              <a:ext cx="1359920" cy="1359920"/>
            </a:xfrm>
            <a:prstGeom prst="rect">
              <a:avLst/>
            </a:prstGeom>
          </p:spPr>
        </p:pic>
        <p:pic>
          <p:nvPicPr>
            <p:cNvPr id="1030" name="Picture 6" descr="217 BEST &amp;quot;Heat Icon&amp;quot; IMAGES, STOCK PHOTOS &amp;amp; VECTORS | Adobe Stock">
              <a:extLst>
                <a:ext uri="{FF2B5EF4-FFF2-40B4-BE49-F238E27FC236}">
                  <a16:creationId xmlns:a16="http://schemas.microsoft.com/office/drawing/2014/main" id="{4C369D4F-E608-CA42-8469-A5B17A7A575C}"/>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foregroundMark x1="31944" y1="25833" x2="32778" y2="34722"/>
                          <a14:foregroundMark x1="44722" y1="28611" x2="45833" y2="33889"/>
                          <a14:foregroundMark x1="59444" y1="28889" x2="60000" y2="34444"/>
                        </a14:backgroundRemoval>
                      </a14:imgEffect>
                    </a14:imgLayer>
                  </a14:imgProps>
                </a:ext>
                <a:ext uri="{28A0092B-C50C-407E-A947-70E740481C1C}">
                  <a14:useLocalDpi xmlns:a14="http://schemas.microsoft.com/office/drawing/2010/main" val="0"/>
                </a:ext>
              </a:extLst>
            </a:blip>
            <a:srcRect/>
            <a:stretch>
              <a:fillRect/>
            </a:stretch>
          </p:blipFill>
          <p:spPr bwMode="auto">
            <a:xfrm>
              <a:off x="7579444" y="2900105"/>
              <a:ext cx="1648817" cy="1648817"/>
            </a:xfrm>
            <a:prstGeom prst="rect">
              <a:avLst/>
            </a:prstGeom>
            <a:noFill/>
            <a:extLst>
              <a:ext uri="{909E8E84-426E-40DD-AFC4-6F175D3DCCD1}">
                <a14:hiddenFill xmlns:a14="http://schemas.microsoft.com/office/drawing/2010/main">
                  <a:solidFill>
                    <a:srgbClr val="FFFFFF"/>
                  </a:solidFill>
                </a14:hiddenFill>
              </a:ext>
            </a:extLst>
          </p:spPr>
        </p:pic>
      </p:grpSp>
      <p:pic>
        <p:nvPicPr>
          <p:cNvPr id="100" name="Graphic 99" descr="Cylinder with solid fill">
            <a:extLst>
              <a:ext uri="{FF2B5EF4-FFF2-40B4-BE49-F238E27FC236}">
                <a16:creationId xmlns:a16="http://schemas.microsoft.com/office/drawing/2014/main" id="{4DE357EE-0060-6F4C-99F6-3998B8192AB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829580" y="2266091"/>
            <a:ext cx="1277414" cy="1277414"/>
          </a:xfrm>
          <a:prstGeom prst="rect">
            <a:avLst/>
          </a:prstGeom>
        </p:spPr>
      </p:pic>
      <p:sp>
        <p:nvSpPr>
          <p:cNvPr id="26" name="TextBox 25">
            <a:extLst>
              <a:ext uri="{FF2B5EF4-FFF2-40B4-BE49-F238E27FC236}">
                <a16:creationId xmlns:a16="http://schemas.microsoft.com/office/drawing/2014/main" id="{A5EED766-E3A0-564C-8DAF-FA00873DA116}"/>
              </a:ext>
            </a:extLst>
          </p:cNvPr>
          <p:cNvSpPr txBox="1"/>
          <p:nvPr/>
        </p:nvSpPr>
        <p:spPr>
          <a:xfrm>
            <a:off x="2929811" y="2042931"/>
            <a:ext cx="1902332" cy="830997"/>
          </a:xfrm>
          <a:prstGeom prst="rect">
            <a:avLst/>
          </a:prstGeom>
          <a:noFill/>
        </p:spPr>
        <p:txBody>
          <a:bodyPr wrap="square" rtlCol="0">
            <a:spAutoFit/>
          </a:bodyPr>
          <a:lstStyle/>
          <a:p>
            <a:pPr algn="ctr"/>
            <a:r>
              <a:rPr lang="en-US" sz="2400" b="1">
                <a:latin typeface="Amasis MT Pro" panose="02040504050005020304" pitchFamily="18" charset="77"/>
              </a:rPr>
              <a:t>Maintain pressure</a:t>
            </a:r>
          </a:p>
        </p:txBody>
      </p:sp>
    </p:spTree>
    <p:extLst>
      <p:ext uri="{BB962C8B-B14F-4D97-AF65-F5344CB8AC3E}">
        <p14:creationId xmlns:p14="http://schemas.microsoft.com/office/powerpoint/2010/main" val="72153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E148-00F6-5545-BF75-10BC812DBC34}"/>
              </a:ext>
            </a:extLst>
          </p:cNvPr>
          <p:cNvSpPr>
            <a:spLocks noGrp="1"/>
          </p:cNvSpPr>
          <p:nvPr>
            <p:ph type="title"/>
          </p:nvPr>
        </p:nvSpPr>
        <p:spPr>
          <a:xfrm>
            <a:off x="838200" y="365125"/>
            <a:ext cx="10515600" cy="1325563"/>
          </a:xfrm>
        </p:spPr>
        <p:txBody>
          <a:bodyPr anchor="ctr">
            <a:normAutofit/>
          </a:bodyPr>
          <a:lstStyle/>
          <a:p>
            <a:r>
              <a:rPr lang="en-US"/>
              <a:t>Concept Selection</a:t>
            </a:r>
          </a:p>
        </p:txBody>
      </p:sp>
      <p:pic>
        <p:nvPicPr>
          <p:cNvPr id="6" name="Picture 5">
            <a:extLst>
              <a:ext uri="{FF2B5EF4-FFF2-40B4-BE49-F238E27FC236}">
                <a16:creationId xmlns:a16="http://schemas.microsoft.com/office/drawing/2014/main" id="{CFCD8B6C-77DA-564D-A02C-E0115FF9888E}"/>
              </a:ext>
            </a:extLst>
          </p:cNvPr>
          <p:cNvPicPr>
            <a:picLocks noChangeAspect="1"/>
          </p:cNvPicPr>
          <p:nvPr/>
        </p:nvPicPr>
        <p:blipFill>
          <a:blip r:embed="rId2"/>
          <a:stretch>
            <a:fillRect/>
          </a:stretch>
        </p:blipFill>
        <p:spPr>
          <a:xfrm>
            <a:off x="838200" y="2233410"/>
            <a:ext cx="5816599" cy="2381133"/>
          </a:xfrm>
          <a:prstGeom prst="rect">
            <a:avLst/>
          </a:prstGeom>
          <a:noFill/>
        </p:spPr>
      </p:pic>
      <p:pic>
        <p:nvPicPr>
          <p:cNvPr id="7" name="Picture 6">
            <a:extLst>
              <a:ext uri="{FF2B5EF4-FFF2-40B4-BE49-F238E27FC236}">
                <a16:creationId xmlns:a16="http://schemas.microsoft.com/office/drawing/2014/main" id="{794D23AF-CC49-CB4B-9F4C-73FDC2024FAE}"/>
              </a:ext>
            </a:extLst>
          </p:cNvPr>
          <p:cNvPicPr>
            <a:picLocks noChangeAspect="1"/>
          </p:cNvPicPr>
          <p:nvPr/>
        </p:nvPicPr>
        <p:blipFill>
          <a:blip r:embed="rId3"/>
          <a:stretch>
            <a:fillRect/>
          </a:stretch>
        </p:blipFill>
        <p:spPr>
          <a:xfrm>
            <a:off x="7241735" y="2766219"/>
            <a:ext cx="4035865" cy="1325562"/>
          </a:xfrm>
          <a:prstGeom prst="rect">
            <a:avLst/>
          </a:prstGeom>
          <a:noFill/>
        </p:spPr>
      </p:pic>
      <p:sp>
        <p:nvSpPr>
          <p:cNvPr id="3" name="Slide Number Placeholder 2">
            <a:extLst>
              <a:ext uri="{FF2B5EF4-FFF2-40B4-BE49-F238E27FC236}">
                <a16:creationId xmlns:a16="http://schemas.microsoft.com/office/drawing/2014/main" id="{80BFF041-A5E8-0B40-BF6D-0A1F9ECB000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70</a:t>
            </a:fld>
            <a:endParaRPr lang="en-US"/>
          </a:p>
        </p:txBody>
      </p:sp>
      <p:sp>
        <p:nvSpPr>
          <p:cNvPr id="12" name="Content Placeholder 5">
            <a:extLst>
              <a:ext uri="{FF2B5EF4-FFF2-40B4-BE49-F238E27FC236}">
                <a16:creationId xmlns:a16="http://schemas.microsoft.com/office/drawing/2014/main" id="{E2D965C2-8197-4B95-8FE4-C241F5B3EEA4}"/>
              </a:ext>
            </a:extLst>
          </p:cNvPr>
          <p:cNvSpPr>
            <a:spLocks noGrp="1"/>
          </p:cNvSpPr>
          <p:nvPr>
            <p:ph sz="quarter" idx="11"/>
          </p:nvPr>
        </p:nvSpPr>
        <p:spPr>
          <a:xfrm>
            <a:off x="10363200" y="5611399"/>
            <a:ext cx="1828800" cy="310896"/>
          </a:xfrm>
        </p:spPr>
        <p:txBody>
          <a:bodyPr/>
          <a:lstStyle/>
          <a:p>
            <a:endParaRPr lang="en-US"/>
          </a:p>
        </p:txBody>
      </p:sp>
    </p:spTree>
    <p:extLst>
      <p:ext uri="{BB962C8B-B14F-4D97-AF65-F5344CB8AC3E}">
        <p14:creationId xmlns:p14="http://schemas.microsoft.com/office/powerpoint/2010/main" val="40308987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6408-2D6B-F445-BE0B-622065A90840}"/>
              </a:ext>
            </a:extLst>
          </p:cNvPr>
          <p:cNvSpPr>
            <a:spLocks noGrp="1"/>
          </p:cNvSpPr>
          <p:nvPr>
            <p:ph type="title"/>
          </p:nvPr>
        </p:nvSpPr>
        <p:spPr/>
        <p:txBody>
          <a:bodyPr/>
          <a:lstStyle/>
          <a:p>
            <a:r>
              <a:rPr lang="en-US"/>
              <a:t>Concept Selection</a:t>
            </a:r>
          </a:p>
        </p:txBody>
      </p:sp>
      <p:sp>
        <p:nvSpPr>
          <p:cNvPr id="3" name="Slide Number Placeholder 2">
            <a:extLst>
              <a:ext uri="{FF2B5EF4-FFF2-40B4-BE49-F238E27FC236}">
                <a16:creationId xmlns:a16="http://schemas.microsoft.com/office/drawing/2014/main" id="{2966B18E-9A5C-0B48-8B96-68E47076029A}"/>
              </a:ext>
            </a:extLst>
          </p:cNvPr>
          <p:cNvSpPr>
            <a:spLocks noGrp="1"/>
          </p:cNvSpPr>
          <p:nvPr>
            <p:ph type="sldNum" sz="quarter" idx="4"/>
          </p:nvPr>
        </p:nvSpPr>
        <p:spPr/>
        <p:txBody>
          <a:bodyPr/>
          <a:lstStyle/>
          <a:p>
            <a:fld id="{6F1FABC0-072B-4F22-8F9B-95A9D10B0206}" type="slidenum">
              <a:rPr lang="en-US" smtClean="0"/>
              <a:pPr/>
              <a:t>71</a:t>
            </a:fld>
            <a:endParaRPr lang="en-US"/>
          </a:p>
        </p:txBody>
      </p:sp>
      <p:sp>
        <p:nvSpPr>
          <p:cNvPr id="4" name="Content Placeholder 3">
            <a:extLst>
              <a:ext uri="{FF2B5EF4-FFF2-40B4-BE49-F238E27FC236}">
                <a16:creationId xmlns:a16="http://schemas.microsoft.com/office/drawing/2014/main" id="{8AEEDDD6-FA73-A64B-A666-5BD36DD85CE3}"/>
              </a:ext>
            </a:extLst>
          </p:cNvPr>
          <p:cNvSpPr>
            <a:spLocks noGrp="1"/>
          </p:cNvSpPr>
          <p:nvPr>
            <p:ph sz="quarter" idx="11"/>
          </p:nvPr>
        </p:nvSpPr>
        <p:spPr/>
        <p:txBody>
          <a:bodyPr/>
          <a:lstStyle/>
          <a:p>
            <a:endParaRPr lang="en-US"/>
          </a:p>
        </p:txBody>
      </p:sp>
      <p:pic>
        <p:nvPicPr>
          <p:cNvPr id="6" name="Picture 5">
            <a:extLst>
              <a:ext uri="{FF2B5EF4-FFF2-40B4-BE49-F238E27FC236}">
                <a16:creationId xmlns:a16="http://schemas.microsoft.com/office/drawing/2014/main" id="{954ADFCA-0FA3-BC40-8305-B620FE95BC89}"/>
              </a:ext>
            </a:extLst>
          </p:cNvPr>
          <p:cNvPicPr>
            <a:picLocks noChangeAspect="1"/>
          </p:cNvPicPr>
          <p:nvPr/>
        </p:nvPicPr>
        <p:blipFill>
          <a:blip r:embed="rId2"/>
          <a:stretch>
            <a:fillRect/>
          </a:stretch>
        </p:blipFill>
        <p:spPr>
          <a:xfrm>
            <a:off x="3045460" y="1627538"/>
            <a:ext cx="5943600" cy="882650"/>
          </a:xfrm>
          <a:prstGeom prst="rect">
            <a:avLst/>
          </a:prstGeom>
        </p:spPr>
      </p:pic>
      <p:pic>
        <p:nvPicPr>
          <p:cNvPr id="7" name="Picture 6">
            <a:extLst>
              <a:ext uri="{FF2B5EF4-FFF2-40B4-BE49-F238E27FC236}">
                <a16:creationId xmlns:a16="http://schemas.microsoft.com/office/drawing/2014/main" id="{84459D1B-8F7D-0B46-AF38-AB30F5EDA1C8}"/>
              </a:ext>
            </a:extLst>
          </p:cNvPr>
          <p:cNvPicPr>
            <a:picLocks noChangeAspect="1"/>
          </p:cNvPicPr>
          <p:nvPr/>
        </p:nvPicPr>
        <p:blipFill>
          <a:blip r:embed="rId3"/>
          <a:stretch>
            <a:fillRect/>
          </a:stretch>
        </p:blipFill>
        <p:spPr>
          <a:xfrm>
            <a:off x="3045460" y="2616962"/>
            <a:ext cx="5943600" cy="916940"/>
          </a:xfrm>
          <a:prstGeom prst="rect">
            <a:avLst/>
          </a:prstGeom>
        </p:spPr>
      </p:pic>
      <p:pic>
        <p:nvPicPr>
          <p:cNvPr id="8" name="Picture 7">
            <a:extLst>
              <a:ext uri="{FF2B5EF4-FFF2-40B4-BE49-F238E27FC236}">
                <a16:creationId xmlns:a16="http://schemas.microsoft.com/office/drawing/2014/main" id="{E7290F67-C7B8-0841-A66A-080B12750456}"/>
              </a:ext>
            </a:extLst>
          </p:cNvPr>
          <p:cNvPicPr>
            <a:picLocks noChangeAspect="1"/>
          </p:cNvPicPr>
          <p:nvPr/>
        </p:nvPicPr>
        <p:blipFill>
          <a:blip r:embed="rId4"/>
          <a:stretch>
            <a:fillRect/>
          </a:stretch>
        </p:blipFill>
        <p:spPr>
          <a:xfrm>
            <a:off x="3045460" y="3640676"/>
            <a:ext cx="5943600" cy="1028700"/>
          </a:xfrm>
          <a:prstGeom prst="rect">
            <a:avLst/>
          </a:prstGeom>
        </p:spPr>
      </p:pic>
      <p:pic>
        <p:nvPicPr>
          <p:cNvPr id="9" name="Picture 8">
            <a:extLst>
              <a:ext uri="{FF2B5EF4-FFF2-40B4-BE49-F238E27FC236}">
                <a16:creationId xmlns:a16="http://schemas.microsoft.com/office/drawing/2014/main" id="{8DA5AB0A-D3A4-4143-9B92-8D2362C1A6A8}"/>
              </a:ext>
            </a:extLst>
          </p:cNvPr>
          <p:cNvPicPr>
            <a:picLocks noChangeAspect="1"/>
          </p:cNvPicPr>
          <p:nvPr/>
        </p:nvPicPr>
        <p:blipFill>
          <a:blip r:embed="rId5"/>
          <a:stretch>
            <a:fillRect/>
          </a:stretch>
        </p:blipFill>
        <p:spPr>
          <a:xfrm>
            <a:off x="4112260" y="4776150"/>
            <a:ext cx="3898900" cy="825500"/>
          </a:xfrm>
          <a:prstGeom prst="rect">
            <a:avLst/>
          </a:prstGeom>
        </p:spPr>
      </p:pic>
    </p:spTree>
    <p:extLst>
      <p:ext uri="{BB962C8B-B14F-4D97-AF65-F5344CB8AC3E}">
        <p14:creationId xmlns:p14="http://schemas.microsoft.com/office/powerpoint/2010/main" val="4257836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C34EA-FFB8-C242-9C10-F50E6D773D7E}"/>
              </a:ext>
            </a:extLst>
          </p:cNvPr>
          <p:cNvSpPr>
            <a:spLocks noGrp="1"/>
          </p:cNvSpPr>
          <p:nvPr>
            <p:ph type="title"/>
          </p:nvPr>
        </p:nvSpPr>
        <p:spPr>
          <a:xfrm>
            <a:off x="838200" y="365125"/>
            <a:ext cx="10515600" cy="1325563"/>
          </a:xfrm>
        </p:spPr>
        <p:txBody>
          <a:bodyPr anchor="ctr">
            <a:normAutofit/>
          </a:bodyPr>
          <a:lstStyle/>
          <a:p>
            <a:r>
              <a:rPr lang="en-US"/>
              <a:t>Concept Selection</a:t>
            </a:r>
          </a:p>
        </p:txBody>
      </p:sp>
      <p:sp>
        <p:nvSpPr>
          <p:cNvPr id="3" name="Slide Number Placeholder 2">
            <a:extLst>
              <a:ext uri="{FF2B5EF4-FFF2-40B4-BE49-F238E27FC236}">
                <a16:creationId xmlns:a16="http://schemas.microsoft.com/office/drawing/2014/main" id="{D6D6BE35-910F-1E4A-8519-DF7BE4F50105}"/>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72</a:t>
            </a:fld>
            <a:endParaRPr lang="en-US"/>
          </a:p>
        </p:txBody>
      </p:sp>
      <p:sp>
        <p:nvSpPr>
          <p:cNvPr id="14" name="Content Placeholder 4">
            <a:extLst>
              <a:ext uri="{FF2B5EF4-FFF2-40B4-BE49-F238E27FC236}">
                <a16:creationId xmlns:a16="http://schemas.microsoft.com/office/drawing/2014/main" id="{94AF80DC-84F8-44D5-A7D8-4735D36B077B}"/>
              </a:ext>
            </a:extLst>
          </p:cNvPr>
          <p:cNvSpPr>
            <a:spLocks noGrp="1"/>
          </p:cNvSpPr>
          <p:nvPr>
            <p:ph sz="quarter" idx="11"/>
          </p:nvPr>
        </p:nvSpPr>
        <p:spPr>
          <a:xfrm>
            <a:off x="10363200" y="5611399"/>
            <a:ext cx="1828800" cy="310896"/>
          </a:xfrm>
        </p:spPr>
        <p:txBody>
          <a:bodyPr/>
          <a:lstStyle/>
          <a:p>
            <a:endParaRPr lang="en-US"/>
          </a:p>
        </p:txBody>
      </p:sp>
      <p:graphicFrame>
        <p:nvGraphicFramePr>
          <p:cNvPr id="9" name="Content Placeholder 5">
            <a:extLst>
              <a:ext uri="{FF2B5EF4-FFF2-40B4-BE49-F238E27FC236}">
                <a16:creationId xmlns:a16="http://schemas.microsoft.com/office/drawing/2014/main" id="{8DCD03D6-7DC3-094D-AEC9-F164EFD1EF9F}"/>
              </a:ext>
            </a:extLst>
          </p:cNvPr>
          <p:cNvGraphicFramePr>
            <a:graphicFrameLocks/>
          </p:cNvGraphicFramePr>
          <p:nvPr/>
        </p:nvGraphicFramePr>
        <p:xfrm>
          <a:off x="1513840" y="2479040"/>
          <a:ext cx="9164319" cy="1899920"/>
        </p:xfrm>
        <a:graphic>
          <a:graphicData uri="http://schemas.openxmlformats.org/drawingml/2006/table">
            <a:tbl>
              <a:tblPr firstRow="1" firstCol="1"/>
              <a:tblGrid>
                <a:gridCol w="4561840">
                  <a:extLst>
                    <a:ext uri="{9D8B030D-6E8A-4147-A177-3AD203B41FA5}">
                      <a16:colId xmlns:a16="http://schemas.microsoft.com/office/drawing/2014/main" val="3238549361"/>
                    </a:ext>
                  </a:extLst>
                </a:gridCol>
                <a:gridCol w="3029411">
                  <a:extLst>
                    <a:ext uri="{9D8B030D-6E8A-4147-A177-3AD203B41FA5}">
                      <a16:colId xmlns:a16="http://schemas.microsoft.com/office/drawing/2014/main" val="2010849545"/>
                    </a:ext>
                  </a:extLst>
                </a:gridCol>
                <a:gridCol w="1573068">
                  <a:extLst>
                    <a:ext uri="{9D8B030D-6E8A-4147-A177-3AD203B41FA5}">
                      <a16:colId xmlns:a16="http://schemas.microsoft.com/office/drawing/2014/main" val="2997029695"/>
                    </a:ext>
                  </a:extLst>
                </a:gridCol>
              </a:tblGrid>
              <a:tr h="449849">
                <a:tc>
                  <a:txBody>
                    <a:bodyPr/>
                    <a:lstStyle/>
                    <a:p>
                      <a:pPr marL="0" marR="0" algn="ctr" fontAlgn="b">
                        <a:lnSpc>
                          <a:spcPct val="100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rPr>
                        <a:t>Concept</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0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rPr>
                        <a:t>Alternative Value</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0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rPr>
                        <a:t>Rank</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156922"/>
                  </a:ext>
                </a:extLst>
              </a:tr>
              <a:tr h="422792">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MLI - Pill Shape</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0.444</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1</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018937396"/>
                  </a:ext>
                </a:extLst>
              </a:tr>
              <a:tr h="509119">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Foam Insulation - Pill Shape</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0.283</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2</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9622242"/>
                  </a:ext>
                </a:extLst>
              </a:tr>
              <a:tr h="518160">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Powder Insulation Supports</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0.274</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3</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015071"/>
                  </a:ext>
                </a:extLst>
              </a:tr>
            </a:tbl>
          </a:graphicData>
        </a:graphic>
      </p:graphicFrame>
      <p:sp>
        <p:nvSpPr>
          <p:cNvPr id="11" name="Content Placeholder 10">
            <a:extLst>
              <a:ext uri="{FF2B5EF4-FFF2-40B4-BE49-F238E27FC236}">
                <a16:creationId xmlns:a16="http://schemas.microsoft.com/office/drawing/2014/main" id="{06534874-F593-40B7-8EBB-84EAA63C0865}"/>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1479004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4BB619-2720-4F69-99FF-AB099BC52382}"/>
              </a:ext>
            </a:extLst>
          </p:cNvPr>
          <p:cNvSpPr>
            <a:spLocks noGrp="1"/>
          </p:cNvSpPr>
          <p:nvPr>
            <p:ph type="sldNum" sz="quarter" idx="4"/>
          </p:nvPr>
        </p:nvSpPr>
        <p:spPr/>
        <p:txBody>
          <a:bodyPr/>
          <a:lstStyle/>
          <a:p>
            <a:fld id="{6F1FABC0-072B-4F22-8F9B-95A9D10B0206}" type="slidenum">
              <a:rPr lang="en-US" smtClean="0"/>
              <a:pPr/>
              <a:t>73</a:t>
            </a:fld>
            <a:endParaRPr lang="en-US"/>
          </a:p>
        </p:txBody>
      </p:sp>
      <p:sp>
        <p:nvSpPr>
          <p:cNvPr id="10" name="TextBox 9">
            <a:extLst>
              <a:ext uri="{FF2B5EF4-FFF2-40B4-BE49-F238E27FC236}">
                <a16:creationId xmlns:a16="http://schemas.microsoft.com/office/drawing/2014/main" id="{0B6386B4-D6C4-8C40-BC52-ABF084803A96}"/>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graphicFrame>
        <p:nvGraphicFramePr>
          <p:cNvPr id="5" name="Table 13">
            <a:extLst>
              <a:ext uri="{FF2B5EF4-FFF2-40B4-BE49-F238E27FC236}">
                <a16:creationId xmlns:a16="http://schemas.microsoft.com/office/drawing/2014/main" id="{AFB66890-E70E-0540-BA4E-C3AB1A979563}"/>
              </a:ext>
            </a:extLst>
          </p:cNvPr>
          <p:cNvGraphicFramePr>
            <a:graphicFrameLocks noGrp="1"/>
          </p:cNvGraphicFramePr>
          <p:nvPr/>
        </p:nvGraphicFramePr>
        <p:xfrm>
          <a:off x="3468794" y="1932940"/>
          <a:ext cx="5360128" cy="2992120"/>
        </p:xfrm>
        <a:graphic>
          <a:graphicData uri="http://schemas.openxmlformats.org/drawingml/2006/table">
            <a:tbl>
              <a:tblPr firstRow="1" bandRow="1">
                <a:tableStyleId>{5C22544A-7EE6-4342-B048-85BDC9FD1C3A}</a:tableStyleId>
              </a:tblPr>
              <a:tblGrid>
                <a:gridCol w="2680064">
                  <a:extLst>
                    <a:ext uri="{9D8B030D-6E8A-4147-A177-3AD203B41FA5}">
                      <a16:colId xmlns:a16="http://schemas.microsoft.com/office/drawing/2014/main" val="2164555494"/>
                    </a:ext>
                  </a:extLst>
                </a:gridCol>
                <a:gridCol w="2680064">
                  <a:extLst>
                    <a:ext uri="{9D8B030D-6E8A-4147-A177-3AD203B41FA5}">
                      <a16:colId xmlns:a16="http://schemas.microsoft.com/office/drawing/2014/main" val="2009364376"/>
                    </a:ext>
                  </a:extLst>
                </a:gridCol>
              </a:tblGrid>
              <a:tr h="370840">
                <a:tc>
                  <a:txBody>
                    <a:bodyPr/>
                    <a:lstStyle/>
                    <a:p>
                      <a:pPr algn="ctr"/>
                      <a:r>
                        <a:rPr lang="en-US" b="0">
                          <a:solidFill>
                            <a:schemeClr val="tx1"/>
                          </a:solidFill>
                        </a:rPr>
                        <a:t>Q</a:t>
                      </a:r>
                      <a:r>
                        <a:rPr lang="en-US" b="0" baseline="-25000">
                          <a:solidFill>
                            <a:schemeClr val="tx1"/>
                          </a:solidFill>
                        </a:rPr>
                        <a:t>rad</a:t>
                      </a:r>
                      <a:r>
                        <a:rPr lang="en-US" b="0" baseline="0">
                          <a:solidFill>
                            <a:schemeClr val="tx1"/>
                          </a:solidFill>
                        </a:rPr>
                        <a:t> [W]</a:t>
                      </a: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1.3453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040726"/>
                  </a:ext>
                </a:extLst>
              </a:tr>
              <a:tr h="370840">
                <a:tc>
                  <a:txBody>
                    <a:bodyPr/>
                    <a:lstStyle/>
                    <a:p>
                      <a:pPr algn="ctr"/>
                      <a:r>
                        <a:rPr lang="en-US"/>
                        <a:t>Q</a:t>
                      </a:r>
                      <a:r>
                        <a:rPr lang="en-US" baseline="-25000"/>
                        <a:t>cond_pipe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4.3241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9551639"/>
                  </a:ext>
                </a:extLst>
              </a:tr>
              <a:tr h="370840">
                <a:tc>
                  <a:txBody>
                    <a:bodyPr/>
                    <a:lstStyle/>
                    <a:p>
                      <a:pPr algn="ctr"/>
                      <a:r>
                        <a:rPr lang="en-US"/>
                        <a:t>Q</a:t>
                      </a:r>
                      <a:r>
                        <a:rPr lang="en-US" baseline="-25000"/>
                        <a:t>cond_G10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1.6904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273430"/>
                  </a:ext>
                </a:extLst>
              </a:tr>
              <a:tr h="370840">
                <a:tc>
                  <a:txBody>
                    <a:bodyPr/>
                    <a:lstStyle/>
                    <a:p>
                      <a:pPr algn="ctr"/>
                      <a:r>
                        <a:rPr lang="en-US"/>
                        <a:t>Q</a:t>
                      </a:r>
                      <a:r>
                        <a:rPr lang="en-US" baseline="-25000"/>
                        <a:t>total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7.3598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5236271"/>
                  </a:ext>
                </a:extLst>
              </a:tr>
              <a:tr h="370840">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5048669"/>
                  </a:ext>
                </a:extLst>
              </a:tr>
              <a:tr h="370840">
                <a:tc>
                  <a:txBody>
                    <a:bodyPr/>
                    <a:lstStyle/>
                    <a:p>
                      <a:pPr algn="ctr"/>
                      <a:r>
                        <a:rPr lang="en-US"/>
                        <a:t>Mass flow rate [kg/hr]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0.1325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680502"/>
                  </a:ext>
                </a:extLst>
              </a:tr>
              <a:tr h="370840">
                <a:tc>
                  <a:txBody>
                    <a:bodyPr/>
                    <a:lstStyle/>
                    <a:p>
                      <a:pPr algn="ctr"/>
                      <a:r>
                        <a:rPr lang="en-US"/>
                        <a:t>Time [hr]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32.994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4711212"/>
                  </a:ext>
                </a:extLst>
              </a:tr>
              <a:tr h="370840">
                <a:tc>
                  <a:txBody>
                    <a:bodyPr/>
                    <a:lstStyle/>
                    <a:p>
                      <a:pPr algn="ctr"/>
                      <a:r>
                        <a:rPr lang="en-US" sz="2000" b="1"/>
                        <a:t>Time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a:t>1.3747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9997523"/>
                  </a:ext>
                </a:extLst>
              </a:tr>
            </a:tbl>
          </a:graphicData>
        </a:graphic>
      </p:graphicFrame>
      <p:sp>
        <p:nvSpPr>
          <p:cNvPr id="15" name="TextBox 14">
            <a:extLst>
              <a:ext uri="{FF2B5EF4-FFF2-40B4-BE49-F238E27FC236}">
                <a16:creationId xmlns:a16="http://schemas.microsoft.com/office/drawing/2014/main" id="{2AC69CB3-CF48-DF4E-A62C-FDA4A2BC7EDB}"/>
              </a:ext>
            </a:extLst>
          </p:cNvPr>
          <p:cNvSpPr txBox="1"/>
          <p:nvPr/>
        </p:nvSpPr>
        <p:spPr>
          <a:xfrm>
            <a:off x="3858794" y="1226121"/>
            <a:ext cx="4474430" cy="461665"/>
          </a:xfrm>
          <a:prstGeom prst="rect">
            <a:avLst/>
          </a:prstGeom>
          <a:noFill/>
        </p:spPr>
        <p:txBody>
          <a:bodyPr wrap="none" rtlCol="0">
            <a:spAutoFit/>
          </a:bodyPr>
          <a:lstStyle/>
          <a:p>
            <a:pPr algn="ctr"/>
            <a:r>
              <a:rPr lang="en-US" sz="2400">
                <a:latin typeface="Amasis MT Pro" panose="02040504050005020304" pitchFamily="18" charset="77"/>
              </a:rPr>
              <a:t>Prototype with MLI and Vacuum</a:t>
            </a:r>
          </a:p>
        </p:txBody>
      </p:sp>
      <p:sp>
        <p:nvSpPr>
          <p:cNvPr id="18" name="Title 1">
            <a:extLst>
              <a:ext uri="{FF2B5EF4-FFF2-40B4-BE49-F238E27FC236}">
                <a16:creationId xmlns:a16="http://schemas.microsoft.com/office/drawing/2014/main" id="{7CB483B3-185E-1E43-BBB3-D4FA7FAFDAB8}"/>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panose="02040504050005020304" pitchFamily="18" charset="77"/>
              </a:rPr>
              <a:t>Heat Leak Calculations</a:t>
            </a:r>
          </a:p>
        </p:txBody>
      </p:sp>
      <p:graphicFrame>
        <p:nvGraphicFramePr>
          <p:cNvPr id="19" name="Diagram 18">
            <a:extLst>
              <a:ext uri="{FF2B5EF4-FFF2-40B4-BE49-F238E27FC236}">
                <a16:creationId xmlns:a16="http://schemas.microsoft.com/office/drawing/2014/main" id="{F5CB590A-67A4-D34E-8EF4-17DF2726C788}"/>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54250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FBED9-7E56-CB4C-BC32-3B74C62882B9}"/>
              </a:ext>
            </a:extLst>
          </p:cNvPr>
          <p:cNvSpPr>
            <a:spLocks noGrp="1"/>
          </p:cNvSpPr>
          <p:nvPr>
            <p:ph type="title"/>
          </p:nvPr>
        </p:nvSpPr>
        <p:spPr>
          <a:xfrm>
            <a:off x="838200" y="365125"/>
            <a:ext cx="10515600" cy="1325563"/>
          </a:xfrm>
        </p:spPr>
        <p:txBody>
          <a:bodyPr anchor="ctr">
            <a:normAutofit/>
          </a:bodyPr>
          <a:lstStyle/>
          <a:p>
            <a:r>
              <a:rPr lang="en-US"/>
              <a:t>Calculations</a:t>
            </a:r>
          </a:p>
        </p:txBody>
      </p:sp>
      <p:sp>
        <p:nvSpPr>
          <p:cNvPr id="4" name="Slide Number Placeholder 3">
            <a:extLst>
              <a:ext uri="{FF2B5EF4-FFF2-40B4-BE49-F238E27FC236}">
                <a16:creationId xmlns:a16="http://schemas.microsoft.com/office/drawing/2014/main" id="{A381C023-7348-C141-BE95-A83CB11AB523}"/>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74</a:t>
            </a:fld>
            <a:endParaRPr lang="en-US"/>
          </a:p>
        </p:txBody>
      </p:sp>
      <p:graphicFrame>
        <p:nvGraphicFramePr>
          <p:cNvPr id="18" name="Content Placeholder 5">
            <a:extLst>
              <a:ext uri="{FF2B5EF4-FFF2-40B4-BE49-F238E27FC236}">
                <a16:creationId xmlns:a16="http://schemas.microsoft.com/office/drawing/2014/main" id="{92823711-5857-FE4C-8050-2E6221179E6A}"/>
              </a:ext>
            </a:extLst>
          </p:cNvPr>
          <p:cNvGraphicFramePr>
            <a:graphicFrameLocks/>
          </p:cNvGraphicFramePr>
          <p:nvPr>
            <p:extLst>
              <p:ext uri="{D42A27DB-BD31-4B8C-83A1-F6EECF244321}">
                <p14:modId xmlns:p14="http://schemas.microsoft.com/office/powerpoint/2010/main" val="1454275471"/>
              </p:ext>
            </p:extLst>
          </p:nvPr>
        </p:nvGraphicFramePr>
        <p:xfrm>
          <a:off x="1851211" y="1733766"/>
          <a:ext cx="8489577" cy="3531436"/>
        </p:xfrm>
        <a:graphic>
          <a:graphicData uri="http://schemas.openxmlformats.org/drawingml/2006/table">
            <a:tbl>
              <a:tblPr>
                <a:tableStyleId>{5C22544A-7EE6-4342-B048-85BDC9FD1C3A}</a:tableStyleId>
              </a:tblPr>
              <a:tblGrid>
                <a:gridCol w="6042213">
                  <a:extLst>
                    <a:ext uri="{9D8B030D-6E8A-4147-A177-3AD203B41FA5}">
                      <a16:colId xmlns:a16="http://schemas.microsoft.com/office/drawing/2014/main" val="3049525941"/>
                    </a:ext>
                  </a:extLst>
                </a:gridCol>
                <a:gridCol w="2447364">
                  <a:extLst>
                    <a:ext uri="{9D8B030D-6E8A-4147-A177-3AD203B41FA5}">
                      <a16:colId xmlns:a16="http://schemas.microsoft.com/office/drawing/2014/main" val="3783126441"/>
                    </a:ext>
                  </a:extLst>
                </a:gridCol>
              </a:tblGrid>
              <a:tr h="813928">
                <a:tc>
                  <a:txBody>
                    <a:bodyPr/>
                    <a:lstStyle/>
                    <a:p>
                      <a:pPr algn="l" fontAlgn="b"/>
                      <a:r>
                        <a:rPr lang="en-US" sz="2400" u="none" strike="noStrike">
                          <a:effectLst/>
                        </a:rPr>
                        <a:t>Radiation (Q</a:t>
                      </a:r>
                      <a:r>
                        <a:rPr lang="en-US" sz="2400" u="none" strike="noStrike" baseline="-25000">
                          <a:effectLst/>
                        </a:rPr>
                        <a:t>rad</a:t>
                      </a:r>
                      <a:r>
                        <a:rPr lang="en-US" sz="2400" u="none" strike="noStrike">
                          <a:effectLst/>
                        </a:rPr>
                        <a:t>= 0.5*e*As*sigma*(T</a:t>
                      </a:r>
                      <a:r>
                        <a:rPr lang="en-US" sz="2400" u="none" strike="noStrike" baseline="-25000">
                          <a:effectLst/>
                        </a:rPr>
                        <a:t>1</a:t>
                      </a:r>
                      <a:r>
                        <a:rPr lang="en-US" sz="2400" u="none" strike="noStrike" baseline="30000">
                          <a:effectLst/>
                        </a:rPr>
                        <a:t>4</a:t>
                      </a:r>
                      <a:r>
                        <a:rPr lang="en-US" sz="2400" u="none" strike="noStrike">
                          <a:effectLst/>
                        </a:rPr>
                        <a:t> – T</a:t>
                      </a:r>
                      <a:r>
                        <a:rPr lang="en-US" sz="2400" u="none" strike="noStrike" baseline="-25000">
                          <a:effectLst/>
                        </a:rPr>
                        <a:t>2</a:t>
                      </a:r>
                      <a:r>
                        <a:rPr lang="en-US" sz="2400" u="none" strike="noStrike" baseline="30000">
                          <a:effectLst/>
                        </a:rPr>
                        <a:t>4</a:t>
                      </a:r>
                      <a:r>
                        <a:rPr lang="en-US" sz="2400" u="none" strike="noStrike">
                          <a:effectLst/>
                        </a:rPr>
                        <a:t>))</a:t>
                      </a:r>
                      <a:endParaRPr lang="en-US" sz="2400" b="1"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844419"/>
                  </a:ext>
                </a:extLst>
              </a:tr>
              <a:tr h="452918">
                <a:tc>
                  <a:txBody>
                    <a:bodyPr/>
                    <a:lstStyle/>
                    <a:p>
                      <a:pPr algn="l" fontAlgn="b"/>
                      <a:r>
                        <a:rPr lang="en-US" sz="2400" u="none" strike="noStrike">
                          <a:effectLst/>
                        </a:rPr>
                        <a:t>e</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0.075</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4775016"/>
                  </a:ext>
                </a:extLst>
              </a:tr>
              <a:tr h="452918">
                <a:tc>
                  <a:txBody>
                    <a:bodyPr/>
                    <a:lstStyle/>
                    <a:p>
                      <a:pPr algn="l" fontAlgn="b"/>
                      <a:r>
                        <a:rPr lang="en-US" sz="2400" u="none" strike="noStrike">
                          <a:effectLst/>
                        </a:rPr>
                        <a:t>As (m^2)</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0.192186712</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8888741"/>
                  </a:ext>
                </a:extLst>
              </a:tr>
              <a:tr h="452918">
                <a:tc>
                  <a:txBody>
                    <a:bodyPr/>
                    <a:lstStyle/>
                    <a:p>
                      <a:pPr algn="l" fontAlgn="b"/>
                      <a:r>
                        <a:rPr lang="en-US" sz="2400" u="none" strike="noStrike">
                          <a:effectLst/>
                        </a:rPr>
                        <a:t>sigma (W/m^2K^4)</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5.67E-08</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08639"/>
                  </a:ext>
                </a:extLst>
              </a:tr>
              <a:tr h="452918">
                <a:tc>
                  <a:txBody>
                    <a:bodyPr/>
                    <a:lstStyle/>
                    <a:p>
                      <a:pPr algn="l" fontAlgn="b"/>
                      <a:r>
                        <a:rPr lang="en-US" sz="2400" u="none" strike="noStrike">
                          <a:effectLst/>
                        </a:rPr>
                        <a:t>T1 (K)</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300</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1723639"/>
                  </a:ext>
                </a:extLst>
              </a:tr>
              <a:tr h="452918">
                <a:tc>
                  <a:txBody>
                    <a:bodyPr/>
                    <a:lstStyle/>
                    <a:p>
                      <a:pPr algn="l" fontAlgn="b"/>
                      <a:r>
                        <a:rPr lang="en-US" sz="2400" u="none" strike="noStrike">
                          <a:effectLst/>
                        </a:rPr>
                        <a:t>T2 (K)</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77</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5236651"/>
                  </a:ext>
                </a:extLst>
              </a:tr>
              <a:tr h="452918">
                <a:tc>
                  <a:txBody>
                    <a:bodyPr/>
                    <a:lstStyle/>
                    <a:p>
                      <a:pPr algn="l" fontAlgn="b"/>
                      <a:r>
                        <a:rPr lang="en-US" sz="2800" b="1" u="none" strike="noStrike" err="1">
                          <a:effectLst/>
                        </a:rPr>
                        <a:t>Q_dot_rad</a:t>
                      </a:r>
                      <a:r>
                        <a:rPr lang="en-US" sz="2800" b="1" u="none" strike="noStrike">
                          <a:effectLst/>
                        </a:rPr>
                        <a:t> (W)</a:t>
                      </a:r>
                      <a:endParaRPr lang="en-US" sz="2800" b="1"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800" b="1" u="none" strike="noStrike">
                          <a:effectLst/>
                        </a:rPr>
                        <a:t>3.295594838</a:t>
                      </a:r>
                      <a:endParaRPr lang="en-US" sz="2800" b="1"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4036932"/>
                  </a:ext>
                </a:extLst>
              </a:tr>
            </a:tbl>
          </a:graphicData>
        </a:graphic>
      </p:graphicFrame>
    </p:spTree>
    <p:extLst>
      <p:ext uri="{BB962C8B-B14F-4D97-AF65-F5344CB8AC3E}">
        <p14:creationId xmlns:p14="http://schemas.microsoft.com/office/powerpoint/2010/main" val="3672165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FBED9-7E56-CB4C-BC32-3B74C62882B9}"/>
              </a:ext>
            </a:extLst>
          </p:cNvPr>
          <p:cNvSpPr>
            <a:spLocks noGrp="1"/>
          </p:cNvSpPr>
          <p:nvPr>
            <p:ph type="title"/>
          </p:nvPr>
        </p:nvSpPr>
        <p:spPr>
          <a:xfrm>
            <a:off x="838200" y="365125"/>
            <a:ext cx="10515600" cy="1325563"/>
          </a:xfrm>
        </p:spPr>
        <p:txBody>
          <a:bodyPr anchor="ctr">
            <a:normAutofit/>
          </a:bodyPr>
          <a:lstStyle/>
          <a:p>
            <a:r>
              <a:rPr lang="en-US"/>
              <a:t>Calculations</a:t>
            </a:r>
          </a:p>
        </p:txBody>
      </p:sp>
      <p:sp>
        <p:nvSpPr>
          <p:cNvPr id="4" name="Slide Number Placeholder 3">
            <a:extLst>
              <a:ext uri="{FF2B5EF4-FFF2-40B4-BE49-F238E27FC236}">
                <a16:creationId xmlns:a16="http://schemas.microsoft.com/office/drawing/2014/main" id="{A381C023-7348-C141-BE95-A83CB11AB523}"/>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75</a:t>
            </a:fld>
            <a:endParaRPr lang="en-US"/>
          </a:p>
        </p:txBody>
      </p:sp>
      <p:graphicFrame>
        <p:nvGraphicFramePr>
          <p:cNvPr id="3" name="Table 2">
            <a:extLst>
              <a:ext uri="{FF2B5EF4-FFF2-40B4-BE49-F238E27FC236}">
                <a16:creationId xmlns:a16="http://schemas.microsoft.com/office/drawing/2014/main" id="{5931E229-5D29-A241-A475-8F5B9EA5163E}"/>
              </a:ext>
            </a:extLst>
          </p:cNvPr>
          <p:cNvGraphicFramePr>
            <a:graphicFrameLocks noGrp="1"/>
          </p:cNvGraphicFramePr>
          <p:nvPr>
            <p:extLst>
              <p:ext uri="{D42A27DB-BD31-4B8C-83A1-F6EECF244321}">
                <p14:modId xmlns:p14="http://schemas.microsoft.com/office/powerpoint/2010/main" val="3947331815"/>
              </p:ext>
            </p:extLst>
          </p:nvPr>
        </p:nvGraphicFramePr>
        <p:xfrm>
          <a:off x="1853184" y="1690688"/>
          <a:ext cx="8485632" cy="3961784"/>
        </p:xfrm>
        <a:graphic>
          <a:graphicData uri="http://schemas.openxmlformats.org/drawingml/2006/table">
            <a:tbl>
              <a:tblPr>
                <a:tableStyleId>{5C22544A-7EE6-4342-B048-85BDC9FD1C3A}</a:tableStyleId>
              </a:tblPr>
              <a:tblGrid>
                <a:gridCol w="6228498">
                  <a:extLst>
                    <a:ext uri="{9D8B030D-6E8A-4147-A177-3AD203B41FA5}">
                      <a16:colId xmlns:a16="http://schemas.microsoft.com/office/drawing/2014/main" val="14779671"/>
                    </a:ext>
                  </a:extLst>
                </a:gridCol>
                <a:gridCol w="2257134">
                  <a:extLst>
                    <a:ext uri="{9D8B030D-6E8A-4147-A177-3AD203B41FA5}">
                      <a16:colId xmlns:a16="http://schemas.microsoft.com/office/drawing/2014/main" val="3065855509"/>
                    </a:ext>
                  </a:extLst>
                </a:gridCol>
              </a:tblGrid>
              <a:tr h="740406">
                <a:tc>
                  <a:txBody>
                    <a:bodyPr/>
                    <a:lstStyle/>
                    <a:p>
                      <a:pPr algn="l" fontAlgn="b"/>
                      <a:r>
                        <a:rPr lang="en-US" sz="2400" u="none" strike="noStrike">
                          <a:effectLst/>
                        </a:rPr>
                        <a:t>Conduction (</a:t>
                      </a:r>
                      <a:r>
                        <a:rPr lang="en-US" sz="2400" u="none" strike="noStrike" err="1">
                          <a:effectLst/>
                        </a:rPr>
                        <a:t>Q</a:t>
                      </a:r>
                      <a:r>
                        <a:rPr lang="en-US" sz="2400" u="none" strike="noStrike" baseline="-25000" err="1">
                          <a:effectLst/>
                        </a:rPr>
                        <a:t>cond</a:t>
                      </a:r>
                      <a:r>
                        <a:rPr lang="en-US" sz="2400" u="none" strike="noStrike">
                          <a:effectLst/>
                        </a:rPr>
                        <a:t>= k*Ac*(T1-T2)/L) </a:t>
                      </a:r>
                    </a:p>
                    <a:p>
                      <a:pPr algn="l" fontAlgn="b"/>
                      <a:r>
                        <a:rPr lang="en-US" sz="2400" u="none" strike="noStrike">
                          <a:effectLst/>
                        </a:rPr>
                        <a:t>*PER SUPPORT*</a:t>
                      </a:r>
                      <a:endParaRPr lang="en-US" sz="24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4636876"/>
                  </a:ext>
                </a:extLst>
              </a:tr>
              <a:tr h="374961">
                <a:tc>
                  <a:txBody>
                    <a:bodyPr/>
                    <a:lstStyle/>
                    <a:p>
                      <a:pPr algn="l" fontAlgn="b"/>
                      <a:r>
                        <a:rPr lang="en-US" sz="2400" u="none" strike="noStrike">
                          <a:effectLst/>
                        </a:rPr>
                        <a:t>k (W/m*K)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0.228</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02880"/>
                  </a:ext>
                </a:extLst>
              </a:tr>
              <a:tr h="447170">
                <a:tc>
                  <a:txBody>
                    <a:bodyPr/>
                    <a:lstStyle/>
                    <a:p>
                      <a:pPr algn="l" fontAlgn="b"/>
                      <a:r>
                        <a:rPr lang="en-US" sz="2400" u="none" strike="noStrike">
                          <a:effectLst/>
                        </a:rPr>
                        <a:t>Ac (m^2)</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0.000475</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5204998"/>
                  </a:ext>
                </a:extLst>
              </a:tr>
              <a:tr h="374961">
                <a:tc>
                  <a:txBody>
                    <a:bodyPr/>
                    <a:lstStyle/>
                    <a:p>
                      <a:pPr algn="l" fontAlgn="b"/>
                      <a:r>
                        <a:rPr lang="en-US" sz="2400" u="none" strike="noStrike">
                          <a:effectLst/>
                        </a:rPr>
                        <a:t>T1 (K)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300</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7331264"/>
                  </a:ext>
                </a:extLst>
              </a:tr>
              <a:tr h="374961">
                <a:tc>
                  <a:txBody>
                    <a:bodyPr/>
                    <a:lstStyle/>
                    <a:p>
                      <a:pPr algn="l" fontAlgn="b"/>
                      <a:r>
                        <a:rPr lang="en-US" sz="2400" u="none" strike="noStrike">
                          <a:effectLst/>
                        </a:rPr>
                        <a:t>T2 (K)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77</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9989304"/>
                  </a:ext>
                </a:extLst>
              </a:tr>
              <a:tr h="374961">
                <a:tc>
                  <a:txBody>
                    <a:bodyPr/>
                    <a:lstStyle/>
                    <a:p>
                      <a:pPr algn="l" fontAlgn="b"/>
                      <a:r>
                        <a:rPr lang="en-US" sz="2400" u="none" strike="noStrike">
                          <a:effectLst/>
                        </a:rPr>
                        <a:t>L (m)</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0.0428625</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127190"/>
                  </a:ext>
                </a:extLst>
              </a:tr>
              <a:tr h="418092">
                <a:tc>
                  <a:txBody>
                    <a:bodyPr/>
                    <a:lstStyle/>
                    <a:p>
                      <a:pPr algn="l" fontAlgn="b"/>
                      <a:r>
                        <a:rPr lang="en-US" sz="2400" u="none" strike="noStrike" err="1">
                          <a:effectLst/>
                        </a:rPr>
                        <a:t>Q_dot_cond</a:t>
                      </a:r>
                      <a:r>
                        <a:rPr lang="en-US" sz="2400" u="none" strike="noStrike">
                          <a:effectLst/>
                        </a:rPr>
                        <a:t> (W)</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0.563450569</a:t>
                      </a:r>
                      <a:endParaRPr lang="en-US" sz="2400" b="0" i="0" u="none" strike="noStrike">
                        <a:solidFill>
                          <a:srgbClr val="444444"/>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1645621"/>
                  </a:ext>
                </a:extLst>
              </a:tr>
              <a:tr h="418092">
                <a:tc>
                  <a:txBody>
                    <a:bodyPr/>
                    <a:lstStyle/>
                    <a:p>
                      <a:pPr algn="l" fontAlgn="b"/>
                      <a:r>
                        <a:rPr lang="en-US" sz="2400" u="none" strike="noStrike">
                          <a:effectLst/>
                        </a:rPr>
                        <a:t>number of supports</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1500651"/>
                  </a:ext>
                </a:extLst>
              </a:tr>
              <a:tr h="418092">
                <a:tc>
                  <a:txBody>
                    <a:bodyPr/>
                    <a:lstStyle/>
                    <a:p>
                      <a:pPr algn="l" fontAlgn="b"/>
                      <a:r>
                        <a:rPr lang="en-US" sz="2800" b="1" u="none" strike="noStrike" err="1">
                          <a:effectLst/>
                        </a:rPr>
                        <a:t>Q_dot_cond_tot</a:t>
                      </a:r>
                      <a:r>
                        <a:rPr lang="en-US" sz="2800" b="1" u="none" strike="noStrike">
                          <a:effectLst/>
                        </a:rPr>
                        <a:t> (W)</a:t>
                      </a:r>
                      <a:endParaRPr lang="en-US" sz="2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800" b="1" u="none" strike="noStrike">
                          <a:effectLst/>
                        </a:rPr>
                        <a:t>1.690351706</a:t>
                      </a:r>
                      <a:endParaRPr lang="en-US" sz="2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5677875"/>
                  </a:ext>
                </a:extLst>
              </a:tr>
            </a:tbl>
          </a:graphicData>
        </a:graphic>
      </p:graphicFrame>
    </p:spTree>
    <p:extLst>
      <p:ext uri="{BB962C8B-B14F-4D97-AF65-F5344CB8AC3E}">
        <p14:creationId xmlns:p14="http://schemas.microsoft.com/office/powerpoint/2010/main" val="21637770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FBED9-7E56-CB4C-BC32-3B74C62882B9}"/>
              </a:ext>
            </a:extLst>
          </p:cNvPr>
          <p:cNvSpPr>
            <a:spLocks noGrp="1"/>
          </p:cNvSpPr>
          <p:nvPr>
            <p:ph type="title"/>
          </p:nvPr>
        </p:nvSpPr>
        <p:spPr>
          <a:xfrm>
            <a:off x="838200" y="365125"/>
            <a:ext cx="10515600" cy="1325563"/>
          </a:xfrm>
        </p:spPr>
        <p:txBody>
          <a:bodyPr anchor="ctr">
            <a:normAutofit/>
          </a:bodyPr>
          <a:lstStyle/>
          <a:p>
            <a:r>
              <a:rPr lang="en-US"/>
              <a:t>Calculations</a:t>
            </a:r>
          </a:p>
        </p:txBody>
      </p:sp>
      <p:sp>
        <p:nvSpPr>
          <p:cNvPr id="4" name="Slide Number Placeholder 3">
            <a:extLst>
              <a:ext uri="{FF2B5EF4-FFF2-40B4-BE49-F238E27FC236}">
                <a16:creationId xmlns:a16="http://schemas.microsoft.com/office/drawing/2014/main" id="{A381C023-7348-C141-BE95-A83CB11AB523}"/>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76</a:t>
            </a:fld>
            <a:endParaRPr lang="en-US"/>
          </a:p>
        </p:txBody>
      </p:sp>
      <p:graphicFrame>
        <p:nvGraphicFramePr>
          <p:cNvPr id="5" name="Table 4">
            <a:extLst>
              <a:ext uri="{FF2B5EF4-FFF2-40B4-BE49-F238E27FC236}">
                <a16:creationId xmlns:a16="http://schemas.microsoft.com/office/drawing/2014/main" id="{7F6C7012-C72F-0E48-9487-99FD957AD3DE}"/>
              </a:ext>
            </a:extLst>
          </p:cNvPr>
          <p:cNvGraphicFramePr>
            <a:graphicFrameLocks noGrp="1"/>
          </p:cNvGraphicFramePr>
          <p:nvPr>
            <p:extLst>
              <p:ext uri="{D42A27DB-BD31-4B8C-83A1-F6EECF244321}">
                <p14:modId xmlns:p14="http://schemas.microsoft.com/office/powerpoint/2010/main" val="761161772"/>
              </p:ext>
            </p:extLst>
          </p:nvPr>
        </p:nvGraphicFramePr>
        <p:xfrm>
          <a:off x="838200" y="1690688"/>
          <a:ext cx="7888941" cy="3813810"/>
        </p:xfrm>
        <a:graphic>
          <a:graphicData uri="http://schemas.openxmlformats.org/drawingml/2006/table">
            <a:tbl>
              <a:tblPr>
                <a:tableStyleId>{5C22544A-7EE6-4342-B048-85BDC9FD1C3A}</a:tableStyleId>
              </a:tblPr>
              <a:tblGrid>
                <a:gridCol w="5620871">
                  <a:extLst>
                    <a:ext uri="{9D8B030D-6E8A-4147-A177-3AD203B41FA5}">
                      <a16:colId xmlns:a16="http://schemas.microsoft.com/office/drawing/2014/main" val="3624527941"/>
                    </a:ext>
                  </a:extLst>
                </a:gridCol>
                <a:gridCol w="2268070">
                  <a:extLst>
                    <a:ext uri="{9D8B030D-6E8A-4147-A177-3AD203B41FA5}">
                      <a16:colId xmlns:a16="http://schemas.microsoft.com/office/drawing/2014/main" val="3637164185"/>
                    </a:ext>
                  </a:extLst>
                </a:gridCol>
              </a:tblGrid>
              <a:tr h="190500">
                <a:tc>
                  <a:txBody>
                    <a:bodyPr/>
                    <a:lstStyle/>
                    <a:p>
                      <a:pPr algn="l" fontAlgn="b"/>
                      <a:r>
                        <a:rPr lang="en-US" sz="2400" u="none" strike="noStrike">
                          <a:effectLst/>
                        </a:rPr>
                        <a:t>Foam Heat Leak with Vacuum</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7018617"/>
                  </a:ext>
                </a:extLst>
              </a:tr>
              <a:tr h="190500">
                <a:tc>
                  <a:txBody>
                    <a:bodyPr/>
                    <a:lstStyle/>
                    <a:p>
                      <a:pPr algn="l" fontAlgn="b"/>
                      <a:r>
                        <a:rPr lang="en-US" sz="2400" u="none" strike="noStrike">
                          <a:effectLst/>
                        </a:rPr>
                        <a:t>T1 [K]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300</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9829747"/>
                  </a:ext>
                </a:extLst>
              </a:tr>
              <a:tr h="190500">
                <a:tc>
                  <a:txBody>
                    <a:bodyPr/>
                    <a:lstStyle/>
                    <a:p>
                      <a:pPr algn="l" fontAlgn="b"/>
                      <a:r>
                        <a:rPr lang="en-US" sz="2400" u="none" strike="noStrike">
                          <a:effectLst/>
                        </a:rPr>
                        <a:t>T3 [K]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77</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1881719"/>
                  </a:ext>
                </a:extLst>
              </a:tr>
              <a:tr h="190500">
                <a:tc>
                  <a:txBody>
                    <a:bodyPr/>
                    <a:lstStyle/>
                    <a:p>
                      <a:pPr algn="l" fontAlgn="b"/>
                      <a:r>
                        <a:rPr lang="en-US" sz="2400" u="none" strike="noStrike">
                          <a:effectLst/>
                        </a:rPr>
                        <a:t>k1 [W/mK]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16</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3369805"/>
                  </a:ext>
                </a:extLst>
              </a:tr>
              <a:tr h="190500">
                <a:tc>
                  <a:txBody>
                    <a:bodyPr/>
                    <a:lstStyle/>
                    <a:p>
                      <a:pPr algn="l" fontAlgn="b"/>
                      <a:r>
                        <a:rPr lang="en-US" sz="2400" u="none" strike="noStrike">
                          <a:effectLst/>
                        </a:rPr>
                        <a:t>L1</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0.125</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9976402"/>
                  </a:ext>
                </a:extLst>
              </a:tr>
              <a:tr h="190500">
                <a:tc>
                  <a:txBody>
                    <a:bodyPr/>
                    <a:lstStyle/>
                    <a:p>
                      <a:pPr algn="l" fontAlgn="b"/>
                      <a:r>
                        <a:rPr lang="en-US" sz="2400" u="none" strike="noStrike">
                          <a:effectLst/>
                        </a:rPr>
                        <a:t>k2 [W/mK]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0.04</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5921690"/>
                  </a:ext>
                </a:extLst>
              </a:tr>
              <a:tr h="190500">
                <a:tc>
                  <a:txBody>
                    <a:bodyPr/>
                    <a:lstStyle/>
                    <a:p>
                      <a:pPr algn="l" fontAlgn="b"/>
                      <a:r>
                        <a:rPr lang="en-US" sz="2400" u="none" strike="noStrike">
                          <a:effectLst/>
                        </a:rPr>
                        <a:t>L2</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1.375</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0409522"/>
                  </a:ext>
                </a:extLst>
              </a:tr>
              <a:tr h="190500">
                <a:tc>
                  <a:txBody>
                    <a:bodyPr/>
                    <a:lstStyle/>
                    <a:p>
                      <a:pPr algn="l" fontAlgn="b"/>
                      <a:r>
                        <a:rPr lang="en-US" sz="2400" u="none" strike="noStrike">
                          <a:effectLst/>
                        </a:rPr>
                        <a:t>q [W/m2]</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6.485798682</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6394980"/>
                  </a:ext>
                </a:extLst>
              </a:tr>
              <a:tr h="190500">
                <a:tc>
                  <a:txBody>
                    <a:bodyPr/>
                    <a:lstStyle/>
                    <a:p>
                      <a:pPr algn="l" fontAlgn="b"/>
                      <a:r>
                        <a:rPr lang="en-US" sz="2400" u="none" strike="noStrike">
                          <a:effectLst/>
                        </a:rPr>
                        <a:t>Surface Area [m2]</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0.192186712</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960332"/>
                  </a:ext>
                </a:extLst>
              </a:tr>
              <a:tr h="190500">
                <a:tc>
                  <a:txBody>
                    <a:bodyPr/>
                    <a:lstStyle/>
                    <a:p>
                      <a:pPr algn="l" fontAlgn="b"/>
                      <a:r>
                        <a:rPr lang="en-US" sz="2800" b="1" u="none" strike="noStrike">
                          <a:effectLst/>
                        </a:rPr>
                        <a:t>Q [W]</a:t>
                      </a:r>
                      <a:endParaRPr lang="en-US" sz="2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800" b="1" u="none" strike="noStrike">
                          <a:effectLst/>
                        </a:rPr>
                        <a:t>1.246484323</a:t>
                      </a:r>
                      <a:endParaRPr lang="en-US" sz="2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244836"/>
                  </a:ext>
                </a:extLst>
              </a:tr>
            </a:tbl>
          </a:graphicData>
        </a:graphic>
      </p:graphicFrame>
      <p:pic>
        <p:nvPicPr>
          <p:cNvPr id="6" name="Picture 5">
            <a:extLst>
              <a:ext uri="{FF2B5EF4-FFF2-40B4-BE49-F238E27FC236}">
                <a16:creationId xmlns:a16="http://schemas.microsoft.com/office/drawing/2014/main" id="{4B34605A-195B-3444-8DD2-AAEB89F660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256"/>
          <a:stretch/>
        </p:blipFill>
        <p:spPr bwMode="auto">
          <a:xfrm>
            <a:off x="8984852" y="2763668"/>
            <a:ext cx="3073036" cy="1330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7041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02EB-8913-4311-8359-80CE0FD7ABDD}"/>
              </a:ext>
            </a:extLst>
          </p:cNvPr>
          <p:cNvSpPr>
            <a:spLocks noGrp="1"/>
          </p:cNvSpPr>
          <p:nvPr>
            <p:ph type="title"/>
          </p:nvPr>
        </p:nvSpPr>
        <p:spPr/>
        <p:txBody>
          <a:bodyPr/>
          <a:lstStyle/>
          <a:p>
            <a:pPr algn="ctr"/>
            <a:r>
              <a:rPr lang="en-US">
                <a:solidFill>
                  <a:schemeClr val="tx1"/>
                </a:solidFill>
                <a:latin typeface="Amasis MT Pro" panose="02040504050005020304" pitchFamily="18" charset="0"/>
              </a:rPr>
              <a:t>Heat Leak Calculations</a:t>
            </a:r>
          </a:p>
        </p:txBody>
      </p:sp>
      <p:sp>
        <p:nvSpPr>
          <p:cNvPr id="3" name="Slide Number Placeholder 2">
            <a:extLst>
              <a:ext uri="{FF2B5EF4-FFF2-40B4-BE49-F238E27FC236}">
                <a16:creationId xmlns:a16="http://schemas.microsoft.com/office/drawing/2014/main" id="{23B90FAC-F4BD-4BA8-8486-C31482F9A3EF}"/>
              </a:ext>
            </a:extLst>
          </p:cNvPr>
          <p:cNvSpPr>
            <a:spLocks noGrp="1"/>
          </p:cNvSpPr>
          <p:nvPr>
            <p:ph type="sldNum" sz="quarter" idx="4"/>
          </p:nvPr>
        </p:nvSpPr>
        <p:spPr/>
        <p:txBody>
          <a:bodyPr/>
          <a:lstStyle/>
          <a:p>
            <a:fld id="{6F1FABC0-072B-4F22-8F9B-95A9D10B0206}" type="slidenum">
              <a:rPr lang="en-US" smtClean="0"/>
              <a:pPr/>
              <a:t>77</a:t>
            </a:fld>
            <a:endParaRPr lang="en-US"/>
          </a:p>
        </p:txBody>
      </p:sp>
      <p:sp>
        <p:nvSpPr>
          <p:cNvPr id="8" name="TextBox 7">
            <a:extLst>
              <a:ext uri="{FF2B5EF4-FFF2-40B4-BE49-F238E27FC236}">
                <a16:creationId xmlns:a16="http://schemas.microsoft.com/office/drawing/2014/main" id="{7789D1F1-AF85-B240-B31A-F868BC75F4C9}"/>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graphicFrame>
        <p:nvGraphicFramePr>
          <p:cNvPr id="10" name="Diagram 9">
            <a:extLst>
              <a:ext uri="{FF2B5EF4-FFF2-40B4-BE49-F238E27FC236}">
                <a16:creationId xmlns:a16="http://schemas.microsoft.com/office/drawing/2014/main" id="{2CB149A6-BA91-F54D-BD70-1744BB358C6C}"/>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98E44D9A-70F5-A94F-802C-BDD1BBE4C592}"/>
              </a:ext>
            </a:extLst>
          </p:cNvPr>
          <p:cNvSpPr txBox="1"/>
          <p:nvPr/>
        </p:nvSpPr>
        <p:spPr>
          <a:xfrm>
            <a:off x="4131367" y="1226121"/>
            <a:ext cx="3929282" cy="461665"/>
          </a:xfrm>
          <a:prstGeom prst="rect">
            <a:avLst/>
          </a:prstGeom>
          <a:noFill/>
        </p:spPr>
        <p:txBody>
          <a:bodyPr wrap="none" rtlCol="0">
            <a:spAutoFit/>
          </a:bodyPr>
          <a:lstStyle/>
          <a:p>
            <a:pPr algn="ctr"/>
            <a:r>
              <a:rPr lang="en-US" sz="2400">
                <a:latin typeface="Amasis MT Pro" panose="02040504050005020304" pitchFamily="18" charset="77"/>
              </a:rPr>
              <a:t>Prototype without Insulation</a:t>
            </a:r>
          </a:p>
        </p:txBody>
      </p:sp>
      <p:graphicFrame>
        <p:nvGraphicFramePr>
          <p:cNvPr id="12" name="Table 13">
            <a:extLst>
              <a:ext uri="{FF2B5EF4-FFF2-40B4-BE49-F238E27FC236}">
                <a16:creationId xmlns:a16="http://schemas.microsoft.com/office/drawing/2014/main" id="{C749EDEC-5C6C-2E47-85B9-D7F3D0CC9ECE}"/>
              </a:ext>
            </a:extLst>
          </p:cNvPr>
          <p:cNvGraphicFramePr>
            <a:graphicFrameLocks noGrp="1"/>
          </p:cNvGraphicFramePr>
          <p:nvPr/>
        </p:nvGraphicFramePr>
        <p:xfrm>
          <a:off x="3468794" y="1932940"/>
          <a:ext cx="5360128" cy="2992120"/>
        </p:xfrm>
        <a:graphic>
          <a:graphicData uri="http://schemas.openxmlformats.org/drawingml/2006/table">
            <a:tbl>
              <a:tblPr firstRow="1" bandRow="1">
                <a:tableStyleId>{5C22544A-7EE6-4342-B048-85BDC9FD1C3A}</a:tableStyleId>
              </a:tblPr>
              <a:tblGrid>
                <a:gridCol w="2680064">
                  <a:extLst>
                    <a:ext uri="{9D8B030D-6E8A-4147-A177-3AD203B41FA5}">
                      <a16:colId xmlns:a16="http://schemas.microsoft.com/office/drawing/2014/main" val="2164555494"/>
                    </a:ext>
                  </a:extLst>
                </a:gridCol>
                <a:gridCol w="2680064">
                  <a:extLst>
                    <a:ext uri="{9D8B030D-6E8A-4147-A177-3AD203B41FA5}">
                      <a16:colId xmlns:a16="http://schemas.microsoft.com/office/drawing/2014/main" val="2009364376"/>
                    </a:ext>
                  </a:extLst>
                </a:gridCol>
              </a:tblGrid>
              <a:tr h="370840">
                <a:tc>
                  <a:txBody>
                    <a:bodyPr/>
                    <a:lstStyle/>
                    <a:p>
                      <a:pPr algn="ctr"/>
                      <a:r>
                        <a:rPr lang="en-US" b="0">
                          <a:solidFill>
                            <a:schemeClr val="tx1"/>
                          </a:solidFill>
                        </a:rPr>
                        <a:t>Q</a:t>
                      </a:r>
                      <a:r>
                        <a:rPr lang="en-US" b="0" baseline="-25000">
                          <a:solidFill>
                            <a:schemeClr val="tx1"/>
                          </a:solidFill>
                        </a:rPr>
                        <a:t>rad</a:t>
                      </a:r>
                      <a:r>
                        <a:rPr lang="en-US" b="0" baseline="0">
                          <a:solidFill>
                            <a:schemeClr val="tx1"/>
                          </a:solidFill>
                        </a:rPr>
                        <a:t> [W]</a:t>
                      </a: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3.2956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040726"/>
                  </a:ext>
                </a:extLst>
              </a:tr>
              <a:tr h="370840">
                <a:tc>
                  <a:txBody>
                    <a:bodyPr/>
                    <a:lstStyle/>
                    <a:p>
                      <a:pPr algn="ctr"/>
                      <a:r>
                        <a:rPr lang="en-US"/>
                        <a:t>Q</a:t>
                      </a:r>
                      <a:r>
                        <a:rPr lang="en-US" baseline="-25000"/>
                        <a:t>cond_pipe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4.3241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9551639"/>
                  </a:ext>
                </a:extLst>
              </a:tr>
              <a:tr h="370840">
                <a:tc>
                  <a:txBody>
                    <a:bodyPr/>
                    <a:lstStyle/>
                    <a:p>
                      <a:pPr algn="ctr"/>
                      <a:r>
                        <a:rPr lang="en-US"/>
                        <a:t>Q</a:t>
                      </a:r>
                      <a:r>
                        <a:rPr lang="en-US" baseline="-25000"/>
                        <a:t>cond_G10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1.6904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273430"/>
                  </a:ext>
                </a:extLst>
              </a:tr>
              <a:tr h="370840">
                <a:tc>
                  <a:txBody>
                    <a:bodyPr/>
                    <a:lstStyle/>
                    <a:p>
                      <a:pPr algn="ctr"/>
                      <a:r>
                        <a:rPr lang="en-US"/>
                        <a:t>Q</a:t>
                      </a:r>
                      <a:r>
                        <a:rPr lang="en-US" baseline="-25000"/>
                        <a:t>total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9.3101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5236271"/>
                  </a:ext>
                </a:extLst>
              </a:tr>
              <a:tr h="370840">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5048669"/>
                  </a:ext>
                </a:extLst>
              </a:tr>
              <a:tr h="370840">
                <a:tc>
                  <a:txBody>
                    <a:bodyPr/>
                    <a:lstStyle/>
                    <a:p>
                      <a:pPr algn="ctr"/>
                      <a:r>
                        <a:rPr lang="en-US"/>
                        <a:t>Mass flow rate [kg/hr]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0.1676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680502"/>
                  </a:ext>
                </a:extLst>
              </a:tr>
              <a:tr h="370840">
                <a:tc>
                  <a:txBody>
                    <a:bodyPr/>
                    <a:lstStyle/>
                    <a:p>
                      <a:pPr algn="ctr"/>
                      <a:r>
                        <a:rPr lang="en-US"/>
                        <a:t>Time [hr]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26.082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4711212"/>
                  </a:ext>
                </a:extLst>
              </a:tr>
              <a:tr h="370840">
                <a:tc>
                  <a:txBody>
                    <a:bodyPr/>
                    <a:lstStyle/>
                    <a:p>
                      <a:pPr algn="ctr"/>
                      <a:r>
                        <a:rPr lang="en-US" sz="2000" b="1"/>
                        <a:t>Time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a:t>1.0867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9997523"/>
                  </a:ext>
                </a:extLst>
              </a:tr>
            </a:tbl>
          </a:graphicData>
        </a:graphic>
      </p:graphicFrame>
    </p:spTree>
    <p:extLst>
      <p:ext uri="{BB962C8B-B14F-4D97-AF65-F5344CB8AC3E}">
        <p14:creationId xmlns:p14="http://schemas.microsoft.com/office/powerpoint/2010/main" val="34517571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02EB-8913-4311-8359-80CE0FD7ABDD}"/>
              </a:ext>
            </a:extLst>
          </p:cNvPr>
          <p:cNvSpPr>
            <a:spLocks noGrp="1"/>
          </p:cNvSpPr>
          <p:nvPr>
            <p:ph type="title"/>
          </p:nvPr>
        </p:nvSpPr>
        <p:spPr/>
        <p:txBody>
          <a:bodyPr/>
          <a:lstStyle/>
          <a:p>
            <a:pPr algn="ctr"/>
            <a:r>
              <a:rPr lang="en-US">
                <a:solidFill>
                  <a:schemeClr val="tx1"/>
                </a:solidFill>
                <a:latin typeface="Amasis MT Pro" panose="02040504050005020304" pitchFamily="18" charset="0"/>
              </a:rPr>
              <a:t>Heat Leak Calculations</a:t>
            </a:r>
          </a:p>
        </p:txBody>
      </p:sp>
      <p:sp>
        <p:nvSpPr>
          <p:cNvPr id="3" name="Slide Number Placeholder 2">
            <a:extLst>
              <a:ext uri="{FF2B5EF4-FFF2-40B4-BE49-F238E27FC236}">
                <a16:creationId xmlns:a16="http://schemas.microsoft.com/office/drawing/2014/main" id="{23B90FAC-F4BD-4BA8-8486-C31482F9A3EF}"/>
              </a:ext>
            </a:extLst>
          </p:cNvPr>
          <p:cNvSpPr>
            <a:spLocks noGrp="1"/>
          </p:cNvSpPr>
          <p:nvPr>
            <p:ph type="sldNum" sz="quarter" idx="4"/>
          </p:nvPr>
        </p:nvSpPr>
        <p:spPr/>
        <p:txBody>
          <a:bodyPr/>
          <a:lstStyle/>
          <a:p>
            <a:fld id="{6F1FABC0-072B-4F22-8F9B-95A9D10B0206}" type="slidenum">
              <a:rPr lang="en-US" smtClean="0"/>
              <a:pPr/>
              <a:t>78</a:t>
            </a:fld>
            <a:endParaRPr lang="en-US"/>
          </a:p>
        </p:txBody>
      </p:sp>
      <p:sp>
        <p:nvSpPr>
          <p:cNvPr id="8" name="TextBox 7">
            <a:extLst>
              <a:ext uri="{FF2B5EF4-FFF2-40B4-BE49-F238E27FC236}">
                <a16:creationId xmlns:a16="http://schemas.microsoft.com/office/drawing/2014/main" id="{7789D1F1-AF85-B240-B31A-F868BC75F4C9}"/>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graphicFrame>
        <p:nvGraphicFramePr>
          <p:cNvPr id="10" name="Diagram 9">
            <a:extLst>
              <a:ext uri="{FF2B5EF4-FFF2-40B4-BE49-F238E27FC236}">
                <a16:creationId xmlns:a16="http://schemas.microsoft.com/office/drawing/2014/main" id="{2CB149A6-BA91-F54D-BD70-1744BB358C6C}"/>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98E44D9A-70F5-A94F-802C-BDD1BBE4C592}"/>
              </a:ext>
            </a:extLst>
          </p:cNvPr>
          <p:cNvSpPr txBox="1"/>
          <p:nvPr/>
        </p:nvSpPr>
        <p:spPr>
          <a:xfrm>
            <a:off x="3766720" y="1226121"/>
            <a:ext cx="4658583" cy="461665"/>
          </a:xfrm>
          <a:prstGeom prst="rect">
            <a:avLst/>
          </a:prstGeom>
          <a:noFill/>
        </p:spPr>
        <p:txBody>
          <a:bodyPr wrap="none" rtlCol="0">
            <a:spAutoFit/>
          </a:bodyPr>
          <a:lstStyle/>
          <a:p>
            <a:pPr algn="ctr"/>
            <a:r>
              <a:rPr lang="en-US" sz="2400">
                <a:latin typeface="Amasis MT Pro" panose="02040504050005020304" pitchFamily="18" charset="77"/>
              </a:rPr>
              <a:t>Prototype with Foam and Vacuum</a:t>
            </a:r>
          </a:p>
        </p:txBody>
      </p:sp>
      <p:graphicFrame>
        <p:nvGraphicFramePr>
          <p:cNvPr id="12" name="Table 13">
            <a:extLst>
              <a:ext uri="{FF2B5EF4-FFF2-40B4-BE49-F238E27FC236}">
                <a16:creationId xmlns:a16="http://schemas.microsoft.com/office/drawing/2014/main" id="{C749EDEC-5C6C-2E47-85B9-D7F3D0CC9ECE}"/>
              </a:ext>
            </a:extLst>
          </p:cNvPr>
          <p:cNvGraphicFramePr>
            <a:graphicFrameLocks noGrp="1"/>
          </p:cNvGraphicFramePr>
          <p:nvPr/>
        </p:nvGraphicFramePr>
        <p:xfrm>
          <a:off x="3468794" y="1932940"/>
          <a:ext cx="5360128" cy="2992120"/>
        </p:xfrm>
        <a:graphic>
          <a:graphicData uri="http://schemas.openxmlformats.org/drawingml/2006/table">
            <a:tbl>
              <a:tblPr firstRow="1" bandRow="1">
                <a:tableStyleId>{5C22544A-7EE6-4342-B048-85BDC9FD1C3A}</a:tableStyleId>
              </a:tblPr>
              <a:tblGrid>
                <a:gridCol w="2680064">
                  <a:extLst>
                    <a:ext uri="{9D8B030D-6E8A-4147-A177-3AD203B41FA5}">
                      <a16:colId xmlns:a16="http://schemas.microsoft.com/office/drawing/2014/main" val="2164555494"/>
                    </a:ext>
                  </a:extLst>
                </a:gridCol>
                <a:gridCol w="2680064">
                  <a:extLst>
                    <a:ext uri="{9D8B030D-6E8A-4147-A177-3AD203B41FA5}">
                      <a16:colId xmlns:a16="http://schemas.microsoft.com/office/drawing/2014/main" val="2009364376"/>
                    </a:ext>
                  </a:extLst>
                </a:gridCol>
              </a:tblGrid>
              <a:tr h="370840">
                <a:tc>
                  <a:txBody>
                    <a:bodyPr/>
                    <a:lstStyle/>
                    <a:p>
                      <a:pPr algn="ctr"/>
                      <a:r>
                        <a:rPr lang="en-US" b="0">
                          <a:solidFill>
                            <a:schemeClr val="tx1"/>
                          </a:solidFill>
                        </a:rPr>
                        <a:t>Q</a:t>
                      </a:r>
                      <a:r>
                        <a:rPr lang="en-US" b="0" baseline="-25000">
                          <a:solidFill>
                            <a:schemeClr val="tx1"/>
                          </a:solidFill>
                        </a:rPr>
                        <a:t>rad</a:t>
                      </a:r>
                      <a:r>
                        <a:rPr lang="en-US" b="0" baseline="0">
                          <a:solidFill>
                            <a:schemeClr val="tx1"/>
                          </a:solidFill>
                        </a:rPr>
                        <a:t> [W]</a:t>
                      </a: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1.2465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040726"/>
                  </a:ext>
                </a:extLst>
              </a:tr>
              <a:tr h="370840">
                <a:tc>
                  <a:txBody>
                    <a:bodyPr/>
                    <a:lstStyle/>
                    <a:p>
                      <a:pPr algn="ctr"/>
                      <a:r>
                        <a:rPr lang="en-US"/>
                        <a:t>Q</a:t>
                      </a:r>
                      <a:r>
                        <a:rPr lang="en-US" baseline="-25000"/>
                        <a:t>cond_pipe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4.3241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9551639"/>
                  </a:ext>
                </a:extLst>
              </a:tr>
              <a:tr h="370840">
                <a:tc>
                  <a:txBody>
                    <a:bodyPr/>
                    <a:lstStyle/>
                    <a:p>
                      <a:pPr algn="ctr"/>
                      <a:r>
                        <a:rPr lang="en-US"/>
                        <a:t>Q</a:t>
                      </a:r>
                      <a:r>
                        <a:rPr lang="en-US" baseline="-25000"/>
                        <a:t>cond_G10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1.6904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273430"/>
                  </a:ext>
                </a:extLst>
              </a:tr>
              <a:tr h="370840">
                <a:tc>
                  <a:txBody>
                    <a:bodyPr/>
                    <a:lstStyle/>
                    <a:p>
                      <a:pPr algn="ctr"/>
                      <a:r>
                        <a:rPr lang="en-US"/>
                        <a:t>Q</a:t>
                      </a:r>
                      <a:r>
                        <a:rPr lang="en-US" baseline="-25000"/>
                        <a:t>total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7.2609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5236271"/>
                  </a:ext>
                </a:extLst>
              </a:tr>
              <a:tr h="370840">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5048669"/>
                  </a:ext>
                </a:extLst>
              </a:tr>
              <a:tr h="370840">
                <a:tc>
                  <a:txBody>
                    <a:bodyPr/>
                    <a:lstStyle/>
                    <a:p>
                      <a:pPr algn="ctr"/>
                      <a:r>
                        <a:rPr lang="en-US"/>
                        <a:t>Mass flow rate [kg/hr]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0.1307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680502"/>
                  </a:ext>
                </a:extLst>
              </a:tr>
              <a:tr h="370840">
                <a:tc>
                  <a:txBody>
                    <a:bodyPr/>
                    <a:lstStyle/>
                    <a:p>
                      <a:pPr algn="ctr"/>
                      <a:r>
                        <a:rPr lang="en-US"/>
                        <a:t>Time [hr]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33.443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4711212"/>
                  </a:ext>
                </a:extLst>
              </a:tr>
              <a:tr h="370840">
                <a:tc>
                  <a:txBody>
                    <a:bodyPr/>
                    <a:lstStyle/>
                    <a:p>
                      <a:pPr algn="ctr"/>
                      <a:r>
                        <a:rPr lang="en-US" sz="2000" b="1"/>
                        <a:t>Time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a:t>1.3934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9997523"/>
                  </a:ext>
                </a:extLst>
              </a:tr>
            </a:tbl>
          </a:graphicData>
        </a:graphic>
      </p:graphicFrame>
    </p:spTree>
    <p:extLst>
      <p:ext uri="{BB962C8B-B14F-4D97-AF65-F5344CB8AC3E}">
        <p14:creationId xmlns:p14="http://schemas.microsoft.com/office/powerpoint/2010/main" val="946339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36F0-E96F-489D-9640-AA5B6E1D76A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Key Goals</a:t>
            </a:r>
          </a:p>
        </p:txBody>
      </p:sp>
      <p:sp>
        <p:nvSpPr>
          <p:cNvPr id="3" name="Slide Number Placeholder 2">
            <a:extLst>
              <a:ext uri="{FF2B5EF4-FFF2-40B4-BE49-F238E27FC236}">
                <a16:creationId xmlns:a16="http://schemas.microsoft.com/office/drawing/2014/main" id="{E839C730-EFB8-4E5B-8D91-195092642619}"/>
              </a:ext>
            </a:extLst>
          </p:cNvPr>
          <p:cNvSpPr>
            <a:spLocks noGrp="1"/>
          </p:cNvSpPr>
          <p:nvPr>
            <p:ph type="sldNum" sz="quarter" idx="4"/>
          </p:nvPr>
        </p:nvSpPr>
        <p:spPr/>
        <p:txBody>
          <a:bodyPr/>
          <a:lstStyle/>
          <a:p>
            <a:fld id="{6F1FABC0-072B-4F22-8F9B-95A9D10B0206}" type="slidenum">
              <a:rPr lang="en-US" smtClean="0"/>
              <a:pPr/>
              <a:t>8</a:t>
            </a:fld>
            <a:endParaRPr lang="en-US"/>
          </a:p>
        </p:txBody>
      </p:sp>
      <p:sp>
        <p:nvSpPr>
          <p:cNvPr id="48" name="TextBox 47">
            <a:extLst>
              <a:ext uri="{FF2B5EF4-FFF2-40B4-BE49-F238E27FC236}">
                <a16:creationId xmlns:a16="http://schemas.microsoft.com/office/drawing/2014/main" id="{ADAEAED8-2376-DF4D-82AA-CDBD1CDA6644}"/>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cs typeface="Calibri"/>
              </a:rPr>
              <a:t>Anna Gilliard</a:t>
            </a:r>
          </a:p>
        </p:txBody>
      </p:sp>
      <p:graphicFrame>
        <p:nvGraphicFramePr>
          <p:cNvPr id="49" name="Diagram 48">
            <a:extLst>
              <a:ext uri="{FF2B5EF4-FFF2-40B4-BE49-F238E27FC236}">
                <a16:creationId xmlns:a16="http://schemas.microsoft.com/office/drawing/2014/main" id="{8CE4E977-ED6F-9343-B23D-4F11376146F1}"/>
              </a:ext>
            </a:extLst>
          </p:cNvPr>
          <p:cNvGraphicFramePr/>
          <p:nvPr>
            <p:extLst>
              <p:ext uri="{D42A27DB-BD31-4B8C-83A1-F6EECF244321}">
                <p14:modId xmlns:p14="http://schemas.microsoft.com/office/powerpoint/2010/main" val="4270491030"/>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6" name="Group 95">
            <a:extLst>
              <a:ext uri="{FF2B5EF4-FFF2-40B4-BE49-F238E27FC236}">
                <a16:creationId xmlns:a16="http://schemas.microsoft.com/office/drawing/2014/main" id="{25ED477D-85CF-984A-8325-E8C3EB746CB0}"/>
              </a:ext>
            </a:extLst>
          </p:cNvPr>
          <p:cNvGrpSpPr/>
          <p:nvPr/>
        </p:nvGrpSpPr>
        <p:grpSpPr>
          <a:xfrm>
            <a:off x="325014" y="1927605"/>
            <a:ext cx="11238326" cy="3002789"/>
            <a:chOff x="467518" y="1710626"/>
            <a:chExt cx="11238326" cy="3002789"/>
          </a:xfrm>
        </p:grpSpPr>
        <p:sp>
          <p:nvSpPr>
            <p:cNvPr id="17" name="Rectangle 16">
              <a:extLst>
                <a:ext uri="{FF2B5EF4-FFF2-40B4-BE49-F238E27FC236}">
                  <a16:creationId xmlns:a16="http://schemas.microsoft.com/office/drawing/2014/main" id="{DBE97B9A-1877-4F41-9C7D-20F052F2D73A}"/>
                </a:ext>
              </a:extLst>
            </p:cNvPr>
            <p:cNvSpPr/>
            <p:nvPr/>
          </p:nvSpPr>
          <p:spPr>
            <a:xfrm>
              <a:off x="3090499" y="2553359"/>
              <a:ext cx="627770" cy="10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BDC50C-9246-454C-9C57-852D977B5AB7}"/>
                </a:ext>
              </a:extLst>
            </p:cNvPr>
            <p:cNvSpPr/>
            <p:nvPr/>
          </p:nvSpPr>
          <p:spPr>
            <a:xfrm>
              <a:off x="4453328" y="2573548"/>
              <a:ext cx="292348" cy="11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109C490-1837-8F43-A6FF-408068E61046}"/>
                </a:ext>
              </a:extLst>
            </p:cNvPr>
            <p:cNvGrpSpPr/>
            <p:nvPr/>
          </p:nvGrpSpPr>
          <p:grpSpPr>
            <a:xfrm>
              <a:off x="736194" y="1710626"/>
              <a:ext cx="10969650" cy="3002789"/>
              <a:chOff x="618706" y="1734623"/>
              <a:chExt cx="10969650" cy="3002789"/>
            </a:xfrm>
          </p:grpSpPr>
          <p:sp>
            <p:nvSpPr>
              <p:cNvPr id="4" name="Hexagon 3">
                <a:extLst>
                  <a:ext uri="{FF2B5EF4-FFF2-40B4-BE49-F238E27FC236}">
                    <a16:creationId xmlns:a16="http://schemas.microsoft.com/office/drawing/2014/main" id="{3639B9F4-E94D-0E40-8CB0-C2BBDDCECBD0}"/>
                  </a:ext>
                </a:extLst>
              </p:cNvPr>
              <p:cNvSpPr>
                <a:spLocks noChangeAspect="1"/>
              </p:cNvSpPr>
              <p:nvPr/>
            </p:nvSpPr>
            <p:spPr>
              <a:xfrm>
                <a:off x="618706" y="1739343"/>
                <a:ext cx="2194560" cy="1982274"/>
              </a:xfrm>
              <a:prstGeom prst="hexagon">
                <a:avLst/>
              </a:prstGeom>
              <a:solidFill>
                <a:srgbClr val="23619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8" name="Hexagon 7">
                <a:extLst>
                  <a:ext uri="{FF2B5EF4-FFF2-40B4-BE49-F238E27FC236}">
                    <a16:creationId xmlns:a16="http://schemas.microsoft.com/office/drawing/2014/main" id="{B046D3BE-A2F6-EE47-A5D9-7C34FDBBCF57}"/>
                  </a:ext>
                </a:extLst>
              </p:cNvPr>
              <p:cNvSpPr>
                <a:spLocks noChangeAspect="1"/>
              </p:cNvSpPr>
              <p:nvPr/>
            </p:nvSpPr>
            <p:spPr>
              <a:xfrm>
                <a:off x="2808713" y="2755138"/>
                <a:ext cx="2194560" cy="1982274"/>
              </a:xfrm>
              <a:prstGeom prst="hexagon">
                <a:avLst/>
              </a:prstGeom>
              <a:solidFill>
                <a:srgbClr val="00BBC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9" name="Hexagon 8">
                <a:extLst>
                  <a:ext uri="{FF2B5EF4-FFF2-40B4-BE49-F238E27FC236}">
                    <a16:creationId xmlns:a16="http://schemas.microsoft.com/office/drawing/2014/main" id="{D4B21D81-CAB5-5D4F-9DFD-7840B0515E9D}"/>
                  </a:ext>
                </a:extLst>
              </p:cNvPr>
              <p:cNvSpPr>
                <a:spLocks noChangeAspect="1"/>
              </p:cNvSpPr>
              <p:nvPr/>
            </p:nvSpPr>
            <p:spPr>
              <a:xfrm>
                <a:off x="4998720" y="1739343"/>
                <a:ext cx="2194560" cy="1982274"/>
              </a:xfrm>
              <a:prstGeom prst="hexagon">
                <a:avLst/>
              </a:prstGeom>
              <a:solidFill>
                <a:srgbClr val="00CFB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0" name="Hexagon 9">
                <a:extLst>
                  <a:ext uri="{FF2B5EF4-FFF2-40B4-BE49-F238E27FC236}">
                    <a16:creationId xmlns:a16="http://schemas.microsoft.com/office/drawing/2014/main" id="{CA0CBFB1-E8B9-6448-BB8B-FDF6A846EC2C}"/>
                  </a:ext>
                </a:extLst>
              </p:cNvPr>
              <p:cNvSpPr>
                <a:spLocks noChangeAspect="1"/>
              </p:cNvSpPr>
              <p:nvPr/>
            </p:nvSpPr>
            <p:spPr>
              <a:xfrm>
                <a:off x="7188727" y="2755138"/>
                <a:ext cx="2194560" cy="1982274"/>
              </a:xfrm>
              <a:prstGeom prst="hexagon">
                <a:avLst/>
              </a:prstGeom>
              <a:solidFill>
                <a:srgbClr val="A4D23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3" name="Hexagon 12">
                <a:extLst>
                  <a:ext uri="{FF2B5EF4-FFF2-40B4-BE49-F238E27FC236}">
                    <a16:creationId xmlns:a16="http://schemas.microsoft.com/office/drawing/2014/main" id="{3E3375D7-026F-8F4B-9B1F-6B8A0507002B}"/>
                  </a:ext>
                </a:extLst>
              </p:cNvPr>
              <p:cNvSpPr>
                <a:spLocks noChangeAspect="1"/>
              </p:cNvSpPr>
              <p:nvPr/>
            </p:nvSpPr>
            <p:spPr>
              <a:xfrm>
                <a:off x="9393796" y="1734623"/>
                <a:ext cx="2194560" cy="1982274"/>
              </a:xfrm>
              <a:prstGeom prst="hexagon">
                <a:avLst/>
              </a:prstGeom>
              <a:solidFill>
                <a:srgbClr val="EE27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grpSp>
        <mc:AlternateContent xmlns:mc="http://schemas.openxmlformats.org/markup-compatibility/2006" xmlns:p14="http://schemas.microsoft.com/office/powerpoint/2010/main">
          <mc:Choice Requires="p14">
            <p:contentPart p14:bwMode="auto" r:id="rId7">
              <p14:nvContentPartPr>
                <p14:cNvPr id="43" name="Ink 42">
                  <a:extLst>
                    <a:ext uri="{FF2B5EF4-FFF2-40B4-BE49-F238E27FC236}">
                      <a16:creationId xmlns:a16="http://schemas.microsoft.com/office/drawing/2014/main" id="{7C665D28-D79D-564E-A25F-0140191CAA6B}"/>
                    </a:ext>
                  </a:extLst>
                </p14:cNvPr>
                <p14:cNvContentPartPr/>
                <p14:nvPr/>
              </p14:nvContentPartPr>
              <p14:xfrm>
                <a:off x="5192660" y="4452225"/>
                <a:ext cx="360" cy="360"/>
              </p14:xfrm>
            </p:contentPart>
          </mc:Choice>
          <mc:Fallback xmlns="">
            <p:pic>
              <p:nvPicPr>
                <p:cNvPr id="43" name="Ink 42">
                  <a:extLst>
                    <a:ext uri="{FF2B5EF4-FFF2-40B4-BE49-F238E27FC236}">
                      <a16:creationId xmlns:a16="http://schemas.microsoft.com/office/drawing/2014/main" id="{7C665D28-D79D-564E-A25F-0140191CAA6B}"/>
                    </a:ext>
                  </a:extLst>
                </p:cNvPr>
                <p:cNvPicPr/>
                <p:nvPr/>
              </p:nvPicPr>
              <p:blipFill>
                <a:blip r:embed="rId8"/>
                <a:stretch>
                  <a:fillRect/>
                </a:stretch>
              </p:blipFill>
              <p:spPr>
                <a:xfrm>
                  <a:off x="5188340" y="4447905"/>
                  <a:ext cx="9000" cy="9000"/>
                </a:xfrm>
                <a:prstGeom prst="rect">
                  <a:avLst/>
                </a:prstGeom>
              </p:spPr>
            </p:pic>
          </mc:Fallback>
        </mc:AlternateContent>
        <p:grpSp>
          <p:nvGrpSpPr>
            <p:cNvPr id="12" name="Group 11">
              <a:extLst>
                <a:ext uri="{FF2B5EF4-FFF2-40B4-BE49-F238E27FC236}">
                  <a16:creationId xmlns:a16="http://schemas.microsoft.com/office/drawing/2014/main" id="{BB6434A5-4647-984D-BB48-3E334ADCED0C}"/>
                </a:ext>
              </a:extLst>
            </p:cNvPr>
            <p:cNvGrpSpPr/>
            <p:nvPr/>
          </p:nvGrpSpPr>
          <p:grpSpPr>
            <a:xfrm>
              <a:off x="5581560" y="1942627"/>
              <a:ext cx="1263855" cy="1463821"/>
              <a:chOff x="5605525" y="1893993"/>
              <a:chExt cx="1263855" cy="1463821"/>
            </a:xfrm>
          </p:grpSpPr>
          <p:pic>
            <p:nvPicPr>
              <p:cNvPr id="6" name="Graphic 5" descr="Oil Barrel outline">
                <a:extLst>
                  <a:ext uri="{FF2B5EF4-FFF2-40B4-BE49-F238E27FC236}">
                    <a16:creationId xmlns:a16="http://schemas.microsoft.com/office/drawing/2014/main" id="{68B98D01-A00C-354B-9FD2-26579F8247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05525" y="2104468"/>
                <a:ext cx="1253346" cy="1253346"/>
              </a:xfrm>
              <a:prstGeom prst="rect">
                <a:avLst/>
              </a:prstGeom>
            </p:spPr>
          </p:pic>
          <p:pic>
            <p:nvPicPr>
              <p:cNvPr id="11" name="Graphic 10" descr="Power Plant outline">
                <a:extLst>
                  <a:ext uri="{FF2B5EF4-FFF2-40B4-BE49-F238E27FC236}">
                    <a16:creationId xmlns:a16="http://schemas.microsoft.com/office/drawing/2014/main" id="{F2839B9E-F332-6848-9F3E-D72347EC8CC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67913"/>
              <a:stretch/>
            </p:blipFill>
            <p:spPr>
              <a:xfrm>
                <a:off x="5954980" y="1893993"/>
                <a:ext cx="914400" cy="293396"/>
              </a:xfrm>
              <a:prstGeom prst="rect">
                <a:avLst/>
              </a:prstGeom>
            </p:spPr>
          </p:pic>
        </p:grpSp>
        <p:sp>
          <p:nvSpPr>
            <p:cNvPr id="14" name="TextBox 13">
              <a:extLst>
                <a:ext uri="{FF2B5EF4-FFF2-40B4-BE49-F238E27FC236}">
                  <a16:creationId xmlns:a16="http://schemas.microsoft.com/office/drawing/2014/main" id="{C39EDBDE-72C6-0A43-B30A-46AB33796566}"/>
                </a:ext>
              </a:extLst>
            </p:cNvPr>
            <p:cNvSpPr txBox="1"/>
            <p:nvPr/>
          </p:nvSpPr>
          <p:spPr>
            <a:xfrm>
              <a:off x="5413176" y="3727254"/>
              <a:ext cx="1590114" cy="830997"/>
            </a:xfrm>
            <a:prstGeom prst="rect">
              <a:avLst/>
            </a:prstGeom>
            <a:noFill/>
          </p:spPr>
          <p:txBody>
            <a:bodyPr wrap="square" rtlCol="0">
              <a:spAutoFit/>
            </a:bodyPr>
            <a:lstStyle/>
            <a:p>
              <a:pPr algn="ctr"/>
              <a:r>
                <a:rPr lang="en-US" sz="2400" b="1">
                  <a:latin typeface="Amasis MT Pro" panose="02040504050005020304" pitchFamily="18" charset="77"/>
                </a:rPr>
                <a:t>Reduce fuel loss</a:t>
              </a:r>
            </a:p>
          </p:txBody>
        </p:sp>
        <p:sp>
          <p:nvSpPr>
            <p:cNvPr id="19" name="TextBox 18">
              <a:extLst>
                <a:ext uri="{FF2B5EF4-FFF2-40B4-BE49-F238E27FC236}">
                  <a16:creationId xmlns:a16="http://schemas.microsoft.com/office/drawing/2014/main" id="{00E154CB-B86B-2943-B079-3E74A6107EA2}"/>
                </a:ext>
              </a:extLst>
            </p:cNvPr>
            <p:cNvSpPr txBox="1"/>
            <p:nvPr/>
          </p:nvSpPr>
          <p:spPr>
            <a:xfrm>
              <a:off x="467518" y="3727253"/>
              <a:ext cx="2731911" cy="830997"/>
            </a:xfrm>
            <a:prstGeom prst="rect">
              <a:avLst/>
            </a:prstGeom>
            <a:noFill/>
          </p:spPr>
          <p:txBody>
            <a:bodyPr wrap="square" rtlCol="0">
              <a:spAutoFit/>
            </a:bodyPr>
            <a:lstStyle/>
            <a:p>
              <a:pPr algn="ctr"/>
              <a:r>
                <a:rPr lang="en-US" sz="2400" b="1">
                  <a:latin typeface="Amasis MT Pro" panose="02040504050005020304" pitchFamily="18" charset="77"/>
                </a:rPr>
                <a:t>Maintain temperature </a:t>
              </a:r>
            </a:p>
          </p:txBody>
        </p:sp>
        <p:pic>
          <p:nvPicPr>
            <p:cNvPr id="1028" name="Picture 4" descr="Pressure Icon Png - Free Transparent PNG Clipart Images Download">
              <a:extLst>
                <a:ext uri="{FF2B5EF4-FFF2-40B4-BE49-F238E27FC236}">
                  <a16:creationId xmlns:a16="http://schemas.microsoft.com/office/drawing/2014/main" id="{3DE8C2F8-2B19-8E4C-BACC-09B3612C9314}"/>
                </a:ext>
              </a:extLst>
            </p:cNvPr>
            <p:cNvPicPr>
              <a:picLocks noChangeAspect="1" noChangeArrowheads="1"/>
            </p:cNvPicPr>
            <p:nvPr/>
          </p:nvPicPr>
          <p:blipFill>
            <a:blip r:embed="rId13" cstate="print">
              <a:biLevel thresh="75000"/>
              <a:extLst>
                <a:ext uri="{BEBA8EAE-BF5A-486C-A8C5-ECC9F3942E4B}">
                  <a14:imgProps xmlns:a14="http://schemas.microsoft.com/office/drawing/2010/main">
                    <a14:imgLayer r:embed="rId14">
                      <a14:imgEffect>
                        <a14:backgroundRemoval t="8032" b="89960" l="10000" r="90000">
                          <a14:foregroundMark x1="45714" y1="11446" x2="53571" y2="11245"/>
                          <a14:foregroundMark x1="44881" y1="11044" x2="56190" y2="12851"/>
                          <a14:foregroundMark x1="49980" y1="8635" x2="49568" y2="8368"/>
                          <a14:foregroundMark x1="56190" y1="12651" x2="49980" y2="8635"/>
                          <a14:backgroundMark x1="50119" y1="38554" x2="50119" y2="38554"/>
                          <a14:backgroundMark x1="51310" y1="6827" x2="51786" y2="8233"/>
                          <a14:backgroundMark x1="48929" y1="7831" x2="48929" y2="7831"/>
                          <a14:backgroundMark x1="49167" y1="8635" x2="49167" y2="8635"/>
                          <a14:backgroundMark x1="48810" y1="8032" x2="48810" y2="8032"/>
                          <a14:backgroundMark x1="48810" y1="8635" x2="48810" y2="8635"/>
                          <a14:backgroundMark x1="49167" y1="8233" x2="49167" y2="8233"/>
                          <a14:backgroundMark x1="49762" y1="7631" x2="49762" y2="7631"/>
                          <a14:backgroundMark x1="49405" y1="8032" x2="49405" y2="8032"/>
                          <a14:backgroundMark x1="48571" y1="7229" x2="49643" y2="8233"/>
                        </a14:backgroundRemoval>
                      </a14:imgEffect>
                    </a14:imgLayer>
                  </a14:imgProps>
                </a:ext>
                <a:ext uri="{28A0092B-C50C-407E-A947-70E740481C1C}">
                  <a14:useLocalDpi xmlns:a14="http://schemas.microsoft.com/office/drawing/2010/main" val="0"/>
                </a:ext>
              </a:extLst>
            </a:blip>
            <a:srcRect/>
            <a:stretch>
              <a:fillRect/>
            </a:stretch>
          </p:blipFill>
          <p:spPr bwMode="auto">
            <a:xfrm>
              <a:off x="2956218" y="3066794"/>
              <a:ext cx="2134526" cy="1265469"/>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Thermometer outline">
              <a:extLst>
                <a:ext uri="{FF2B5EF4-FFF2-40B4-BE49-F238E27FC236}">
                  <a16:creationId xmlns:a16="http://schemas.microsoft.com/office/drawing/2014/main" id="{8DA412B9-EB64-1F4A-9796-08C9745D434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63394" y="1983289"/>
              <a:ext cx="1359920" cy="1359920"/>
            </a:xfrm>
            <a:prstGeom prst="rect">
              <a:avLst/>
            </a:prstGeom>
          </p:spPr>
        </p:pic>
        <p:pic>
          <p:nvPicPr>
            <p:cNvPr id="1030" name="Picture 6" descr="217 BEST &amp;quot;Heat Icon&amp;quot; IMAGES, STOCK PHOTOS &amp;amp; VECTORS | Adobe Stock">
              <a:extLst>
                <a:ext uri="{FF2B5EF4-FFF2-40B4-BE49-F238E27FC236}">
                  <a16:creationId xmlns:a16="http://schemas.microsoft.com/office/drawing/2014/main" id="{4C369D4F-E608-CA42-8469-A5B17A7A575C}"/>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foregroundMark x1="31944" y1="25833" x2="32778" y2="34722"/>
                          <a14:foregroundMark x1="44722" y1="28611" x2="45833" y2="33889"/>
                          <a14:foregroundMark x1="59444" y1="28889" x2="60000" y2="34444"/>
                        </a14:backgroundRemoval>
                      </a14:imgEffect>
                    </a14:imgLayer>
                  </a14:imgProps>
                </a:ext>
                <a:ext uri="{28A0092B-C50C-407E-A947-70E740481C1C}">
                  <a14:useLocalDpi xmlns:a14="http://schemas.microsoft.com/office/drawing/2010/main" val="0"/>
                </a:ext>
              </a:extLst>
            </a:blip>
            <a:srcRect/>
            <a:stretch>
              <a:fillRect/>
            </a:stretch>
          </p:blipFill>
          <p:spPr bwMode="auto">
            <a:xfrm>
              <a:off x="7579444" y="2900105"/>
              <a:ext cx="1648817" cy="1648817"/>
            </a:xfrm>
            <a:prstGeom prst="rect">
              <a:avLst/>
            </a:prstGeom>
            <a:noFill/>
            <a:extLst>
              <a:ext uri="{909E8E84-426E-40DD-AFC4-6F175D3DCCD1}">
                <a14:hiddenFill xmlns:a14="http://schemas.microsoft.com/office/drawing/2010/main">
                  <a:solidFill>
                    <a:srgbClr val="FFFFFF"/>
                  </a:solidFill>
                </a14:hiddenFill>
              </a:ext>
            </a:extLst>
          </p:spPr>
        </p:pic>
      </p:grpSp>
      <p:pic>
        <p:nvPicPr>
          <p:cNvPr id="100" name="Graphic 99" descr="Cylinder with solid fill">
            <a:extLst>
              <a:ext uri="{FF2B5EF4-FFF2-40B4-BE49-F238E27FC236}">
                <a16:creationId xmlns:a16="http://schemas.microsoft.com/office/drawing/2014/main" id="{4DE357EE-0060-6F4C-99F6-3998B8192AB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829580" y="2266091"/>
            <a:ext cx="1277414" cy="1277414"/>
          </a:xfrm>
          <a:prstGeom prst="rect">
            <a:avLst/>
          </a:prstGeom>
        </p:spPr>
      </p:pic>
      <p:sp>
        <p:nvSpPr>
          <p:cNvPr id="26" name="TextBox 25">
            <a:extLst>
              <a:ext uri="{FF2B5EF4-FFF2-40B4-BE49-F238E27FC236}">
                <a16:creationId xmlns:a16="http://schemas.microsoft.com/office/drawing/2014/main" id="{25AE53A4-723A-204D-8F2B-5EB120952462}"/>
              </a:ext>
            </a:extLst>
          </p:cNvPr>
          <p:cNvSpPr txBox="1"/>
          <p:nvPr/>
        </p:nvSpPr>
        <p:spPr>
          <a:xfrm>
            <a:off x="2929811" y="2042931"/>
            <a:ext cx="1902332" cy="830997"/>
          </a:xfrm>
          <a:prstGeom prst="rect">
            <a:avLst/>
          </a:prstGeom>
          <a:noFill/>
        </p:spPr>
        <p:txBody>
          <a:bodyPr wrap="square" rtlCol="0">
            <a:spAutoFit/>
          </a:bodyPr>
          <a:lstStyle/>
          <a:p>
            <a:pPr algn="ctr"/>
            <a:r>
              <a:rPr lang="en-US" sz="2400" b="1">
                <a:latin typeface="Amasis MT Pro" panose="02040504050005020304" pitchFamily="18" charset="77"/>
              </a:rPr>
              <a:t>Maintain pressure</a:t>
            </a:r>
          </a:p>
        </p:txBody>
      </p:sp>
    </p:spTree>
    <p:extLst>
      <p:ext uri="{BB962C8B-B14F-4D97-AF65-F5344CB8AC3E}">
        <p14:creationId xmlns:p14="http://schemas.microsoft.com/office/powerpoint/2010/main" val="17404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36F0-E96F-489D-9640-AA5B6E1D76A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Key Goals</a:t>
            </a:r>
          </a:p>
        </p:txBody>
      </p:sp>
      <p:sp>
        <p:nvSpPr>
          <p:cNvPr id="3" name="Slide Number Placeholder 2">
            <a:extLst>
              <a:ext uri="{FF2B5EF4-FFF2-40B4-BE49-F238E27FC236}">
                <a16:creationId xmlns:a16="http://schemas.microsoft.com/office/drawing/2014/main" id="{E839C730-EFB8-4E5B-8D91-195092642619}"/>
              </a:ext>
            </a:extLst>
          </p:cNvPr>
          <p:cNvSpPr>
            <a:spLocks noGrp="1"/>
          </p:cNvSpPr>
          <p:nvPr>
            <p:ph type="sldNum" sz="quarter" idx="4"/>
          </p:nvPr>
        </p:nvSpPr>
        <p:spPr/>
        <p:txBody>
          <a:bodyPr/>
          <a:lstStyle/>
          <a:p>
            <a:fld id="{6F1FABC0-072B-4F22-8F9B-95A9D10B0206}" type="slidenum">
              <a:rPr lang="en-US" smtClean="0"/>
              <a:pPr/>
              <a:t>9</a:t>
            </a:fld>
            <a:endParaRPr lang="en-US"/>
          </a:p>
        </p:txBody>
      </p:sp>
      <p:sp>
        <p:nvSpPr>
          <p:cNvPr id="48" name="TextBox 47">
            <a:extLst>
              <a:ext uri="{FF2B5EF4-FFF2-40B4-BE49-F238E27FC236}">
                <a16:creationId xmlns:a16="http://schemas.microsoft.com/office/drawing/2014/main" id="{ADAEAED8-2376-DF4D-82AA-CDBD1CDA6644}"/>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cs typeface="Calibri"/>
              </a:rPr>
              <a:t>Anna Gilliard</a:t>
            </a:r>
          </a:p>
        </p:txBody>
      </p:sp>
      <p:graphicFrame>
        <p:nvGraphicFramePr>
          <p:cNvPr id="49" name="Diagram 48">
            <a:extLst>
              <a:ext uri="{FF2B5EF4-FFF2-40B4-BE49-F238E27FC236}">
                <a16:creationId xmlns:a16="http://schemas.microsoft.com/office/drawing/2014/main" id="{8CE4E977-ED6F-9343-B23D-4F11376146F1}"/>
              </a:ext>
            </a:extLst>
          </p:cNvPr>
          <p:cNvGraphicFramePr/>
          <p:nvPr>
            <p:extLst>
              <p:ext uri="{D42A27DB-BD31-4B8C-83A1-F6EECF244321}">
                <p14:modId xmlns:p14="http://schemas.microsoft.com/office/powerpoint/2010/main" val="3613489588"/>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6" name="Group 95">
            <a:extLst>
              <a:ext uri="{FF2B5EF4-FFF2-40B4-BE49-F238E27FC236}">
                <a16:creationId xmlns:a16="http://schemas.microsoft.com/office/drawing/2014/main" id="{25ED477D-85CF-984A-8325-E8C3EB746CB0}"/>
              </a:ext>
            </a:extLst>
          </p:cNvPr>
          <p:cNvGrpSpPr/>
          <p:nvPr/>
        </p:nvGrpSpPr>
        <p:grpSpPr>
          <a:xfrm>
            <a:off x="325014" y="1927605"/>
            <a:ext cx="11238326" cy="3002789"/>
            <a:chOff x="467518" y="1710626"/>
            <a:chExt cx="11238326" cy="3002789"/>
          </a:xfrm>
        </p:grpSpPr>
        <p:sp>
          <p:nvSpPr>
            <p:cNvPr id="17" name="Rectangle 16">
              <a:extLst>
                <a:ext uri="{FF2B5EF4-FFF2-40B4-BE49-F238E27FC236}">
                  <a16:creationId xmlns:a16="http://schemas.microsoft.com/office/drawing/2014/main" id="{DBE97B9A-1877-4F41-9C7D-20F052F2D73A}"/>
                </a:ext>
              </a:extLst>
            </p:cNvPr>
            <p:cNvSpPr/>
            <p:nvPr/>
          </p:nvSpPr>
          <p:spPr>
            <a:xfrm>
              <a:off x="3090499" y="2553359"/>
              <a:ext cx="627770" cy="10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BDC50C-9246-454C-9C57-852D977B5AB7}"/>
                </a:ext>
              </a:extLst>
            </p:cNvPr>
            <p:cNvSpPr/>
            <p:nvPr/>
          </p:nvSpPr>
          <p:spPr>
            <a:xfrm>
              <a:off x="4453328" y="2573548"/>
              <a:ext cx="292348" cy="11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109C490-1837-8F43-A6FF-408068E61046}"/>
                </a:ext>
              </a:extLst>
            </p:cNvPr>
            <p:cNvGrpSpPr/>
            <p:nvPr/>
          </p:nvGrpSpPr>
          <p:grpSpPr>
            <a:xfrm>
              <a:off x="736194" y="1710626"/>
              <a:ext cx="10969650" cy="3002789"/>
              <a:chOff x="618706" y="1734623"/>
              <a:chExt cx="10969650" cy="3002789"/>
            </a:xfrm>
          </p:grpSpPr>
          <p:sp>
            <p:nvSpPr>
              <p:cNvPr id="4" name="Hexagon 3">
                <a:extLst>
                  <a:ext uri="{FF2B5EF4-FFF2-40B4-BE49-F238E27FC236}">
                    <a16:creationId xmlns:a16="http://schemas.microsoft.com/office/drawing/2014/main" id="{3639B9F4-E94D-0E40-8CB0-C2BBDDCECBD0}"/>
                  </a:ext>
                </a:extLst>
              </p:cNvPr>
              <p:cNvSpPr>
                <a:spLocks noChangeAspect="1"/>
              </p:cNvSpPr>
              <p:nvPr/>
            </p:nvSpPr>
            <p:spPr>
              <a:xfrm>
                <a:off x="618706" y="1739343"/>
                <a:ext cx="2194560" cy="1982274"/>
              </a:xfrm>
              <a:prstGeom prst="hexagon">
                <a:avLst/>
              </a:prstGeom>
              <a:solidFill>
                <a:srgbClr val="23619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8" name="Hexagon 7">
                <a:extLst>
                  <a:ext uri="{FF2B5EF4-FFF2-40B4-BE49-F238E27FC236}">
                    <a16:creationId xmlns:a16="http://schemas.microsoft.com/office/drawing/2014/main" id="{B046D3BE-A2F6-EE47-A5D9-7C34FDBBCF57}"/>
                  </a:ext>
                </a:extLst>
              </p:cNvPr>
              <p:cNvSpPr>
                <a:spLocks noChangeAspect="1"/>
              </p:cNvSpPr>
              <p:nvPr/>
            </p:nvSpPr>
            <p:spPr>
              <a:xfrm>
                <a:off x="2808713" y="2755138"/>
                <a:ext cx="2194560" cy="1982274"/>
              </a:xfrm>
              <a:prstGeom prst="hexagon">
                <a:avLst/>
              </a:prstGeom>
              <a:solidFill>
                <a:srgbClr val="00BBC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9" name="Hexagon 8">
                <a:extLst>
                  <a:ext uri="{FF2B5EF4-FFF2-40B4-BE49-F238E27FC236}">
                    <a16:creationId xmlns:a16="http://schemas.microsoft.com/office/drawing/2014/main" id="{D4B21D81-CAB5-5D4F-9DFD-7840B0515E9D}"/>
                  </a:ext>
                </a:extLst>
              </p:cNvPr>
              <p:cNvSpPr>
                <a:spLocks noChangeAspect="1"/>
              </p:cNvSpPr>
              <p:nvPr/>
            </p:nvSpPr>
            <p:spPr>
              <a:xfrm>
                <a:off x="4998720" y="1739343"/>
                <a:ext cx="2194560" cy="1982274"/>
              </a:xfrm>
              <a:prstGeom prst="hexagon">
                <a:avLst/>
              </a:prstGeom>
              <a:solidFill>
                <a:srgbClr val="00CFB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0" name="Hexagon 9">
                <a:extLst>
                  <a:ext uri="{FF2B5EF4-FFF2-40B4-BE49-F238E27FC236}">
                    <a16:creationId xmlns:a16="http://schemas.microsoft.com/office/drawing/2014/main" id="{CA0CBFB1-E8B9-6448-BB8B-FDF6A846EC2C}"/>
                  </a:ext>
                </a:extLst>
              </p:cNvPr>
              <p:cNvSpPr>
                <a:spLocks noChangeAspect="1"/>
              </p:cNvSpPr>
              <p:nvPr/>
            </p:nvSpPr>
            <p:spPr>
              <a:xfrm>
                <a:off x="7188727" y="2755138"/>
                <a:ext cx="2194560" cy="1982274"/>
              </a:xfrm>
              <a:prstGeom prst="hexagon">
                <a:avLst/>
              </a:prstGeom>
              <a:solidFill>
                <a:srgbClr val="A4D23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3" name="Hexagon 12">
                <a:extLst>
                  <a:ext uri="{FF2B5EF4-FFF2-40B4-BE49-F238E27FC236}">
                    <a16:creationId xmlns:a16="http://schemas.microsoft.com/office/drawing/2014/main" id="{3E3375D7-026F-8F4B-9B1F-6B8A0507002B}"/>
                  </a:ext>
                </a:extLst>
              </p:cNvPr>
              <p:cNvSpPr>
                <a:spLocks noChangeAspect="1"/>
              </p:cNvSpPr>
              <p:nvPr/>
            </p:nvSpPr>
            <p:spPr>
              <a:xfrm>
                <a:off x="9393796" y="1734623"/>
                <a:ext cx="2194560" cy="1982274"/>
              </a:xfrm>
              <a:prstGeom prst="hexagon">
                <a:avLst/>
              </a:prstGeom>
              <a:solidFill>
                <a:srgbClr val="EE27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grpSp>
        <mc:AlternateContent xmlns:mc="http://schemas.openxmlformats.org/markup-compatibility/2006" xmlns:p14="http://schemas.microsoft.com/office/powerpoint/2010/main">
          <mc:Choice Requires="p14">
            <p:contentPart p14:bwMode="auto" r:id="rId7">
              <p14:nvContentPartPr>
                <p14:cNvPr id="43" name="Ink 42">
                  <a:extLst>
                    <a:ext uri="{FF2B5EF4-FFF2-40B4-BE49-F238E27FC236}">
                      <a16:creationId xmlns:a16="http://schemas.microsoft.com/office/drawing/2014/main" id="{7C665D28-D79D-564E-A25F-0140191CAA6B}"/>
                    </a:ext>
                  </a:extLst>
                </p14:cNvPr>
                <p14:cNvContentPartPr/>
                <p14:nvPr/>
              </p14:nvContentPartPr>
              <p14:xfrm>
                <a:off x="5192660" y="4452225"/>
                <a:ext cx="360" cy="360"/>
              </p14:xfrm>
            </p:contentPart>
          </mc:Choice>
          <mc:Fallback xmlns="">
            <p:pic>
              <p:nvPicPr>
                <p:cNvPr id="43" name="Ink 42">
                  <a:extLst>
                    <a:ext uri="{FF2B5EF4-FFF2-40B4-BE49-F238E27FC236}">
                      <a16:creationId xmlns:a16="http://schemas.microsoft.com/office/drawing/2014/main" id="{7C665D28-D79D-564E-A25F-0140191CAA6B}"/>
                    </a:ext>
                  </a:extLst>
                </p:cNvPr>
                <p:cNvPicPr/>
                <p:nvPr/>
              </p:nvPicPr>
              <p:blipFill>
                <a:blip r:embed="rId8"/>
                <a:stretch>
                  <a:fillRect/>
                </a:stretch>
              </p:blipFill>
              <p:spPr>
                <a:xfrm>
                  <a:off x="5188340" y="4447905"/>
                  <a:ext cx="9000" cy="9000"/>
                </a:xfrm>
                <a:prstGeom prst="rect">
                  <a:avLst/>
                </a:prstGeom>
              </p:spPr>
            </p:pic>
          </mc:Fallback>
        </mc:AlternateContent>
        <p:grpSp>
          <p:nvGrpSpPr>
            <p:cNvPr id="12" name="Group 11">
              <a:extLst>
                <a:ext uri="{FF2B5EF4-FFF2-40B4-BE49-F238E27FC236}">
                  <a16:creationId xmlns:a16="http://schemas.microsoft.com/office/drawing/2014/main" id="{BB6434A5-4647-984D-BB48-3E334ADCED0C}"/>
                </a:ext>
              </a:extLst>
            </p:cNvPr>
            <p:cNvGrpSpPr/>
            <p:nvPr/>
          </p:nvGrpSpPr>
          <p:grpSpPr>
            <a:xfrm>
              <a:off x="5581560" y="1942627"/>
              <a:ext cx="1263855" cy="1463821"/>
              <a:chOff x="5605525" y="1893993"/>
              <a:chExt cx="1263855" cy="1463821"/>
            </a:xfrm>
          </p:grpSpPr>
          <p:pic>
            <p:nvPicPr>
              <p:cNvPr id="6" name="Graphic 5" descr="Oil Barrel outline">
                <a:extLst>
                  <a:ext uri="{FF2B5EF4-FFF2-40B4-BE49-F238E27FC236}">
                    <a16:creationId xmlns:a16="http://schemas.microsoft.com/office/drawing/2014/main" id="{68B98D01-A00C-354B-9FD2-26579F8247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05525" y="2104468"/>
                <a:ext cx="1253346" cy="1253346"/>
              </a:xfrm>
              <a:prstGeom prst="rect">
                <a:avLst/>
              </a:prstGeom>
            </p:spPr>
          </p:pic>
          <p:pic>
            <p:nvPicPr>
              <p:cNvPr id="11" name="Graphic 10" descr="Power Plant outline">
                <a:extLst>
                  <a:ext uri="{FF2B5EF4-FFF2-40B4-BE49-F238E27FC236}">
                    <a16:creationId xmlns:a16="http://schemas.microsoft.com/office/drawing/2014/main" id="{F2839B9E-F332-6848-9F3E-D72347EC8CC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67913"/>
              <a:stretch/>
            </p:blipFill>
            <p:spPr>
              <a:xfrm>
                <a:off x="5954980" y="1893993"/>
                <a:ext cx="914400" cy="293396"/>
              </a:xfrm>
              <a:prstGeom prst="rect">
                <a:avLst/>
              </a:prstGeom>
            </p:spPr>
          </p:pic>
        </p:grpSp>
        <p:sp>
          <p:nvSpPr>
            <p:cNvPr id="14" name="TextBox 13">
              <a:extLst>
                <a:ext uri="{FF2B5EF4-FFF2-40B4-BE49-F238E27FC236}">
                  <a16:creationId xmlns:a16="http://schemas.microsoft.com/office/drawing/2014/main" id="{C39EDBDE-72C6-0A43-B30A-46AB33796566}"/>
                </a:ext>
              </a:extLst>
            </p:cNvPr>
            <p:cNvSpPr txBox="1"/>
            <p:nvPr/>
          </p:nvSpPr>
          <p:spPr>
            <a:xfrm>
              <a:off x="5413176" y="3727254"/>
              <a:ext cx="1590114" cy="830997"/>
            </a:xfrm>
            <a:prstGeom prst="rect">
              <a:avLst/>
            </a:prstGeom>
            <a:noFill/>
          </p:spPr>
          <p:txBody>
            <a:bodyPr wrap="square" rtlCol="0">
              <a:spAutoFit/>
            </a:bodyPr>
            <a:lstStyle/>
            <a:p>
              <a:pPr algn="ctr"/>
              <a:r>
                <a:rPr lang="en-US" sz="2400" b="1">
                  <a:latin typeface="Amasis MT Pro" panose="02040504050005020304" pitchFamily="18" charset="77"/>
                </a:rPr>
                <a:t>Reduce fuel loss</a:t>
              </a:r>
            </a:p>
          </p:txBody>
        </p:sp>
        <p:sp>
          <p:nvSpPr>
            <p:cNvPr id="19" name="TextBox 18">
              <a:extLst>
                <a:ext uri="{FF2B5EF4-FFF2-40B4-BE49-F238E27FC236}">
                  <a16:creationId xmlns:a16="http://schemas.microsoft.com/office/drawing/2014/main" id="{00E154CB-B86B-2943-B079-3E74A6107EA2}"/>
                </a:ext>
              </a:extLst>
            </p:cNvPr>
            <p:cNvSpPr txBox="1"/>
            <p:nvPr/>
          </p:nvSpPr>
          <p:spPr>
            <a:xfrm>
              <a:off x="467518" y="3727253"/>
              <a:ext cx="2731911" cy="830997"/>
            </a:xfrm>
            <a:prstGeom prst="rect">
              <a:avLst/>
            </a:prstGeom>
            <a:noFill/>
          </p:spPr>
          <p:txBody>
            <a:bodyPr wrap="square" rtlCol="0">
              <a:spAutoFit/>
            </a:bodyPr>
            <a:lstStyle/>
            <a:p>
              <a:pPr algn="ctr"/>
              <a:r>
                <a:rPr lang="en-US" sz="2400" b="1">
                  <a:latin typeface="Amasis MT Pro" panose="02040504050005020304" pitchFamily="18" charset="77"/>
                </a:rPr>
                <a:t>Maintain temperature </a:t>
              </a:r>
            </a:p>
          </p:txBody>
        </p:sp>
        <p:pic>
          <p:nvPicPr>
            <p:cNvPr id="1028" name="Picture 4" descr="Pressure Icon Png - Free Transparent PNG Clipart Images Download">
              <a:extLst>
                <a:ext uri="{FF2B5EF4-FFF2-40B4-BE49-F238E27FC236}">
                  <a16:creationId xmlns:a16="http://schemas.microsoft.com/office/drawing/2014/main" id="{3DE8C2F8-2B19-8E4C-BACC-09B3612C9314}"/>
                </a:ext>
              </a:extLst>
            </p:cNvPr>
            <p:cNvPicPr>
              <a:picLocks noChangeAspect="1" noChangeArrowheads="1"/>
            </p:cNvPicPr>
            <p:nvPr/>
          </p:nvPicPr>
          <p:blipFill>
            <a:blip r:embed="rId13" cstate="print">
              <a:biLevel thresh="75000"/>
              <a:extLst>
                <a:ext uri="{BEBA8EAE-BF5A-486C-A8C5-ECC9F3942E4B}">
                  <a14:imgProps xmlns:a14="http://schemas.microsoft.com/office/drawing/2010/main">
                    <a14:imgLayer r:embed="rId14">
                      <a14:imgEffect>
                        <a14:backgroundRemoval t="8032" b="89960" l="10000" r="90000">
                          <a14:foregroundMark x1="45714" y1="11446" x2="53571" y2="11245"/>
                          <a14:foregroundMark x1="44881" y1="11044" x2="56190" y2="12851"/>
                          <a14:foregroundMark x1="49980" y1="8635" x2="49568" y2="8368"/>
                          <a14:foregroundMark x1="56190" y1="12651" x2="49980" y2="8635"/>
                          <a14:backgroundMark x1="50119" y1="38554" x2="50119" y2="38554"/>
                          <a14:backgroundMark x1="51310" y1="6827" x2="51786" y2="8233"/>
                          <a14:backgroundMark x1="48929" y1="7831" x2="48929" y2="7831"/>
                          <a14:backgroundMark x1="49167" y1="8635" x2="49167" y2="8635"/>
                          <a14:backgroundMark x1="48810" y1="8032" x2="48810" y2="8032"/>
                          <a14:backgroundMark x1="48810" y1="8635" x2="48810" y2="8635"/>
                          <a14:backgroundMark x1="49167" y1="8233" x2="49167" y2="8233"/>
                          <a14:backgroundMark x1="49762" y1="7631" x2="49762" y2="7631"/>
                          <a14:backgroundMark x1="49405" y1="8032" x2="49405" y2="8032"/>
                          <a14:backgroundMark x1="48571" y1="7229" x2="49643" y2="8233"/>
                        </a14:backgroundRemoval>
                      </a14:imgEffect>
                    </a14:imgLayer>
                  </a14:imgProps>
                </a:ext>
                <a:ext uri="{28A0092B-C50C-407E-A947-70E740481C1C}">
                  <a14:useLocalDpi xmlns:a14="http://schemas.microsoft.com/office/drawing/2010/main" val="0"/>
                </a:ext>
              </a:extLst>
            </a:blip>
            <a:srcRect/>
            <a:stretch>
              <a:fillRect/>
            </a:stretch>
          </p:blipFill>
          <p:spPr bwMode="auto">
            <a:xfrm>
              <a:off x="2956218" y="3066794"/>
              <a:ext cx="2134526" cy="1265469"/>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Thermometer outline">
              <a:extLst>
                <a:ext uri="{FF2B5EF4-FFF2-40B4-BE49-F238E27FC236}">
                  <a16:creationId xmlns:a16="http://schemas.microsoft.com/office/drawing/2014/main" id="{8DA412B9-EB64-1F4A-9796-08C9745D434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63394" y="1983289"/>
              <a:ext cx="1359920" cy="1359920"/>
            </a:xfrm>
            <a:prstGeom prst="rect">
              <a:avLst/>
            </a:prstGeom>
          </p:spPr>
        </p:pic>
        <p:pic>
          <p:nvPicPr>
            <p:cNvPr id="1030" name="Picture 6" descr="217 BEST &amp;quot;Heat Icon&amp;quot; IMAGES, STOCK PHOTOS &amp;amp; VECTORS | Adobe Stock">
              <a:extLst>
                <a:ext uri="{FF2B5EF4-FFF2-40B4-BE49-F238E27FC236}">
                  <a16:creationId xmlns:a16="http://schemas.microsoft.com/office/drawing/2014/main" id="{4C369D4F-E608-CA42-8469-A5B17A7A575C}"/>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foregroundMark x1="31944" y1="25833" x2="32778" y2="34722"/>
                          <a14:foregroundMark x1="44722" y1="28611" x2="45833" y2="33889"/>
                          <a14:foregroundMark x1="59444" y1="28889" x2="60000" y2="34444"/>
                        </a14:backgroundRemoval>
                      </a14:imgEffect>
                    </a14:imgLayer>
                  </a14:imgProps>
                </a:ext>
                <a:ext uri="{28A0092B-C50C-407E-A947-70E740481C1C}">
                  <a14:useLocalDpi xmlns:a14="http://schemas.microsoft.com/office/drawing/2010/main" val="0"/>
                </a:ext>
              </a:extLst>
            </a:blip>
            <a:srcRect/>
            <a:stretch>
              <a:fillRect/>
            </a:stretch>
          </p:blipFill>
          <p:spPr bwMode="auto">
            <a:xfrm>
              <a:off x="7579444" y="2900105"/>
              <a:ext cx="1648817" cy="1648817"/>
            </a:xfrm>
            <a:prstGeom prst="rect">
              <a:avLst/>
            </a:prstGeom>
            <a:noFill/>
            <a:extLst>
              <a:ext uri="{909E8E84-426E-40DD-AFC4-6F175D3DCCD1}">
                <a14:hiddenFill xmlns:a14="http://schemas.microsoft.com/office/drawing/2010/main">
                  <a:solidFill>
                    <a:srgbClr val="FFFFFF"/>
                  </a:solidFill>
                </a14:hiddenFill>
              </a:ext>
            </a:extLst>
          </p:spPr>
        </p:pic>
      </p:grpSp>
      <p:pic>
        <p:nvPicPr>
          <p:cNvPr id="100" name="Graphic 99" descr="Cylinder with solid fill">
            <a:extLst>
              <a:ext uri="{FF2B5EF4-FFF2-40B4-BE49-F238E27FC236}">
                <a16:creationId xmlns:a16="http://schemas.microsoft.com/office/drawing/2014/main" id="{4DE357EE-0060-6F4C-99F6-3998B8192AB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829580" y="2266091"/>
            <a:ext cx="1277414" cy="1277414"/>
          </a:xfrm>
          <a:prstGeom prst="rect">
            <a:avLst/>
          </a:prstGeom>
        </p:spPr>
      </p:pic>
      <p:sp>
        <p:nvSpPr>
          <p:cNvPr id="27" name="TextBox 26">
            <a:extLst>
              <a:ext uri="{FF2B5EF4-FFF2-40B4-BE49-F238E27FC236}">
                <a16:creationId xmlns:a16="http://schemas.microsoft.com/office/drawing/2014/main" id="{DCDB8F6B-83B9-7D4D-8570-772311D37547}"/>
              </a:ext>
            </a:extLst>
          </p:cNvPr>
          <p:cNvSpPr txBox="1"/>
          <p:nvPr/>
        </p:nvSpPr>
        <p:spPr>
          <a:xfrm>
            <a:off x="7231911" y="2049073"/>
            <a:ext cx="2062712" cy="830997"/>
          </a:xfrm>
          <a:prstGeom prst="rect">
            <a:avLst/>
          </a:prstGeom>
          <a:noFill/>
        </p:spPr>
        <p:txBody>
          <a:bodyPr wrap="square" rtlCol="0">
            <a:spAutoFit/>
          </a:bodyPr>
          <a:lstStyle/>
          <a:p>
            <a:pPr algn="ctr"/>
            <a:r>
              <a:rPr lang="en-US" sz="2400" b="1">
                <a:latin typeface="Amasis MT Pro" panose="02040504050005020304" pitchFamily="18" charset="77"/>
              </a:rPr>
              <a:t>Reduce heat transfer</a:t>
            </a:r>
          </a:p>
        </p:txBody>
      </p:sp>
      <p:sp>
        <p:nvSpPr>
          <p:cNvPr id="28" name="TextBox 27">
            <a:extLst>
              <a:ext uri="{FF2B5EF4-FFF2-40B4-BE49-F238E27FC236}">
                <a16:creationId xmlns:a16="http://schemas.microsoft.com/office/drawing/2014/main" id="{476FCF5F-F19F-624E-BA86-6FAB41350849}"/>
              </a:ext>
            </a:extLst>
          </p:cNvPr>
          <p:cNvSpPr txBox="1"/>
          <p:nvPr/>
        </p:nvSpPr>
        <p:spPr>
          <a:xfrm>
            <a:off x="2929811" y="2042931"/>
            <a:ext cx="1902332" cy="830997"/>
          </a:xfrm>
          <a:prstGeom prst="rect">
            <a:avLst/>
          </a:prstGeom>
          <a:noFill/>
        </p:spPr>
        <p:txBody>
          <a:bodyPr wrap="square" rtlCol="0">
            <a:spAutoFit/>
          </a:bodyPr>
          <a:lstStyle/>
          <a:p>
            <a:pPr algn="ctr"/>
            <a:r>
              <a:rPr lang="en-US" sz="2400" b="1">
                <a:latin typeface="Amasis MT Pro" panose="02040504050005020304" pitchFamily="18" charset="77"/>
              </a:rPr>
              <a:t>Maintain pressure</a:t>
            </a:r>
          </a:p>
        </p:txBody>
      </p:sp>
    </p:spTree>
    <p:extLst>
      <p:ext uri="{BB962C8B-B14F-4D97-AF65-F5344CB8AC3E}">
        <p14:creationId xmlns:p14="http://schemas.microsoft.com/office/powerpoint/2010/main" val="233292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A66CAC51CC084E9771C1B58A2726F8" ma:contentTypeVersion="7" ma:contentTypeDescription="Create a new document." ma:contentTypeScope="" ma:versionID="e322e4af4c7d34373cabaeed530e5a03">
  <xsd:schema xmlns:xsd="http://www.w3.org/2001/XMLSchema" xmlns:xs="http://www.w3.org/2001/XMLSchema" xmlns:p="http://schemas.microsoft.com/office/2006/metadata/properties" xmlns:ns3="30299a75-284a-4b70-80fb-e8f91536ad91" xmlns:ns4="f7266340-20c5-4d4d-a77e-d6bbfa4a2b78" targetNamespace="http://schemas.microsoft.com/office/2006/metadata/properties" ma:root="true" ma:fieldsID="67b28b41ca6167d27dedc0922fa247c8" ns3:_="" ns4:_="">
    <xsd:import namespace="30299a75-284a-4b70-80fb-e8f91536ad91"/>
    <xsd:import namespace="f7266340-20c5-4d4d-a77e-d6bbfa4a2b7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299a75-284a-4b70-80fb-e8f91536ad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266340-20c5-4d4d-a77e-d6bbfa4a2b7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7B1F38-E1D1-4FED-A51E-846F3C34CBD5}">
  <ds:schemaRefs>
    <ds:schemaRef ds:uri="30299a75-284a-4b70-80fb-e8f91536ad91"/>
    <ds:schemaRef ds:uri="http://purl.org/dc/dcmitype/"/>
    <ds:schemaRef ds:uri="http://purl.org/dc/elements/1.1/"/>
    <ds:schemaRef ds:uri="http://schemas.microsoft.com/office/2006/metadata/properties"/>
    <ds:schemaRef ds:uri="f7266340-20c5-4d4d-a77e-d6bbfa4a2b78"/>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F903B391-E8DE-47FD-AFD3-C7DCC61412AC}">
  <ds:schemaRefs>
    <ds:schemaRef ds:uri="30299a75-284a-4b70-80fb-e8f91536ad91"/>
    <ds:schemaRef ds:uri="f7266340-20c5-4d4d-a77e-d6bbfa4a2b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9B5BFD5-8061-4380-9965-AFD9DB6C28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3496</Words>
  <Application>Microsoft Macintosh PowerPoint</Application>
  <PresentationFormat>Widescreen</PresentationFormat>
  <Paragraphs>1112</Paragraphs>
  <Slides>78</Slides>
  <Notes>30</Notes>
  <HiddenSlides>2</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7" baseType="lpstr">
      <vt:lpstr>Amasis MT Pro</vt:lpstr>
      <vt:lpstr>Amasis MT Pro Black</vt:lpstr>
      <vt:lpstr>Amasis MT Pro Medium</vt:lpstr>
      <vt:lpstr>Arial</vt:lpstr>
      <vt:lpstr>Calibri</vt:lpstr>
      <vt:lpstr>Times New Roman</vt:lpstr>
      <vt:lpstr>Wingdings</vt:lpstr>
      <vt:lpstr>Office Theme</vt:lpstr>
      <vt:lpstr>Worksheet</vt:lpstr>
      <vt:lpstr>PowerPoint Presentation</vt:lpstr>
      <vt:lpstr>Team Introductions</vt:lpstr>
      <vt:lpstr>Sponsor and Advisor</vt:lpstr>
      <vt:lpstr>Project Objective </vt:lpstr>
      <vt:lpstr>Key Goals</vt:lpstr>
      <vt:lpstr>Key Goals</vt:lpstr>
      <vt:lpstr>Key Goals</vt:lpstr>
      <vt:lpstr>Key Goals</vt:lpstr>
      <vt:lpstr>Key Goals</vt:lpstr>
      <vt:lpstr>Key Goals</vt:lpstr>
      <vt:lpstr>Assumptions</vt:lpstr>
      <vt:lpstr>Critical Targets and Metrics</vt:lpstr>
      <vt:lpstr>Critical Targets and Metrics</vt:lpstr>
      <vt:lpstr>Critical Targets and Metrics</vt:lpstr>
      <vt:lpstr>Critical Targets and Metrics</vt:lpstr>
      <vt:lpstr>Concept Generation</vt:lpstr>
      <vt:lpstr>Concept Generation</vt:lpstr>
      <vt:lpstr>Concept Generation</vt:lpstr>
      <vt:lpstr>Concept Generation</vt:lpstr>
      <vt:lpstr>Original Design</vt:lpstr>
      <vt:lpstr>Current Prototype Design</vt:lpstr>
      <vt:lpstr>PowerPoint Presentation</vt:lpstr>
      <vt:lpstr>Design Comparison</vt:lpstr>
      <vt:lpstr>Testing Procedure</vt:lpstr>
      <vt:lpstr>Testing Procedure</vt:lpstr>
      <vt:lpstr>Purchasing</vt:lpstr>
      <vt:lpstr>Current Challenges</vt:lpstr>
      <vt:lpstr>Timeline</vt:lpstr>
      <vt:lpstr>PowerPoint Presentation</vt:lpstr>
      <vt:lpstr>PowerPoint Presentation</vt:lpstr>
      <vt:lpstr>PowerPoint Presentation</vt:lpstr>
      <vt:lpstr>Customer Needs</vt:lpstr>
      <vt:lpstr>Customer Needs</vt:lpstr>
      <vt:lpstr>Functional Decomposition</vt:lpstr>
      <vt:lpstr>Functional Decomposition</vt:lpstr>
      <vt:lpstr>Functional Decomposition</vt:lpstr>
      <vt:lpstr>Functional Decomposition</vt:lpstr>
      <vt:lpstr>Functional Decomposition</vt:lpstr>
      <vt:lpstr>Functional Decomposition</vt:lpstr>
      <vt:lpstr>Functional Decomposition</vt:lpstr>
      <vt:lpstr>Functional Decomposition</vt:lpstr>
      <vt:lpstr>Functional Decomposition</vt:lpstr>
      <vt:lpstr>Functional Decomposition</vt:lpstr>
      <vt:lpstr>Concept Selection</vt:lpstr>
      <vt:lpstr>Functions and Targets</vt:lpstr>
      <vt:lpstr>Targets and Metrics</vt:lpstr>
      <vt:lpstr>Targets and Metrics</vt:lpstr>
      <vt:lpstr>Targets and Metrics</vt:lpstr>
      <vt:lpstr>Targets and Metrics</vt:lpstr>
      <vt:lpstr>Critical Targets and Metrics</vt:lpstr>
      <vt:lpstr>Targets and Metrics</vt:lpstr>
      <vt:lpstr>Concept Generation</vt:lpstr>
      <vt:lpstr>Concept Generation</vt:lpstr>
      <vt:lpstr>Concept Generation</vt:lpstr>
      <vt:lpstr>Concept Generation</vt:lpstr>
      <vt:lpstr>Concept Generation</vt:lpstr>
      <vt:lpstr>House of Quality</vt:lpstr>
      <vt:lpstr>House of Quality</vt:lpstr>
      <vt:lpstr>Pugh Charts</vt:lpstr>
      <vt:lpstr>Pugh Charts</vt:lpstr>
      <vt:lpstr>Analytical Hierarchy Process</vt:lpstr>
      <vt:lpstr>Analytical Hierarchy Process</vt:lpstr>
      <vt:lpstr>Analytical Hierarchy Process</vt:lpstr>
      <vt:lpstr>Concept Selection</vt:lpstr>
      <vt:lpstr>Concept Selection</vt:lpstr>
      <vt:lpstr>Concept Selection</vt:lpstr>
      <vt:lpstr>Concept Selection</vt:lpstr>
      <vt:lpstr>Concept Selection</vt:lpstr>
      <vt:lpstr>Concept Selection</vt:lpstr>
      <vt:lpstr>Concept Selection</vt:lpstr>
      <vt:lpstr>Concept Selection</vt:lpstr>
      <vt:lpstr>Concept Selection</vt:lpstr>
      <vt:lpstr>Heat Leak Calculations</vt:lpstr>
      <vt:lpstr>Calculations</vt:lpstr>
      <vt:lpstr>Calculations</vt:lpstr>
      <vt:lpstr>Calculations</vt:lpstr>
      <vt:lpstr>Heat Leak Calculations</vt:lpstr>
      <vt:lpstr>Heat Leak Calculations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Brandon Young</cp:lastModifiedBy>
  <cp:revision>2</cp:revision>
  <dcterms:created xsi:type="dcterms:W3CDTF">2022-01-18T21:29:35Z</dcterms:created>
  <dcterms:modified xsi:type="dcterms:W3CDTF">2022-02-23T16:34:42Z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0x01010089A66CAC51CC084E9771C1B58A2726F8</vt:lpwstr>
  </property>
</Properties>
</file>